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embedTrueTypeFonts="1" strictFirstAndLastChars="0" saveSubsetFonts="1">
  <p:sldMasterIdLst>
    <p:sldMasterId id="2147483665" r:id="rId3"/>
    <p:sldMasterId id="2147483666" r:id="rId4"/>
    <p:sldMasterId id="2147483667" r:id="rId5"/>
    <p:sldMasterId id="2147483668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y="6858000" cx="9144000"/>
  <p:notesSz cx="6858000" cy="9144000"/>
  <p:embeddedFontLst>
    <p:embeddedFont>
      <p:font typeface="Questrial"/>
      <p:regular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2.xml"/><Relationship Id="rId26" Type="http://schemas.openxmlformats.org/officeDocument/2006/relationships/font" Target="fonts/Questrial-regular.fntdata"/><Relationship Id="rId25" Type="http://schemas.openxmlformats.org/officeDocument/2006/relationships/slide" Target="slides/slide18.xml"/><Relationship Id="rId5" Type="http://schemas.openxmlformats.org/officeDocument/2006/relationships/slideMaster" Target="slideMasters/slideMaster3.xml"/><Relationship Id="rId6" Type="http://schemas.openxmlformats.org/officeDocument/2006/relationships/slideMaster" Target="slideMasters/slideMaster4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/>
          <p:nvPr>
            <p:ph idx="2" type="hdr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4" name="Shape 4"/>
          <p:cNvSpPr txBox="1"/>
          <p:nvPr>
            <p:ph idx="10" type="dt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5" name="Shape 5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/>
            <a:headEnd len="med" w="med" type="none"/>
            <a:tailEnd len="med" w="med" type="none"/>
          </a:ln>
        </p:spPr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/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/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/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/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/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/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/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/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/>
            </a:lvl9pPr>
          </a:lstStyle>
          <a:p/>
        </p:txBody>
      </p:sp>
      <p:sp>
        <p:nvSpPr>
          <p:cNvPr id="7" name="Shape 7"/>
          <p:cNvSpPr txBox="1"/>
          <p:nvPr>
            <p:ph idx="11" type="ftr"/>
          </p:nvPr>
        </p:nvSpPr>
        <p:spPr>
          <a:xfrm>
            <a:off x="0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0000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25" name="Shape 22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Shape 29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95" name="Shape 29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Shape 30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02" name="Shape 30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Shape 31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11" name="Shape 31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20" name="Shape 32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Shape 32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29" name="Shape 32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Shape 33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37" name="Shape 33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Shape 34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45" name="Shape 34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Shape 35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53" name="Shape 35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Shape 36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61" name="Shape 36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32" name="Shape 23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39" name="Shape 23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49" name="Shape 24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55" name="Shape 25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61" name="Shape 26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68" name="Shape 26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Shape 27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77" name="Shape 27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28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86" name="Shape 28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/>
          <p:nvPr>
            <p:ph type="title"/>
          </p:nvPr>
        </p:nvSpPr>
        <p:spPr>
          <a:xfrm>
            <a:off x="866442" y="2861733"/>
            <a:ext cx="6620967" cy="1915646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40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33" name="Shape 33"/>
          <p:cNvSpPr txBox="1"/>
          <p:nvPr>
            <p:ph idx="1" type="body"/>
          </p:nvPr>
        </p:nvSpPr>
        <p:spPr>
          <a:xfrm>
            <a:off x="866441" y="4777380"/>
            <a:ext cx="6620967" cy="8603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2000" u="none" cap="none" strike="noStrike">
                <a:solidFill>
                  <a:srgbClr val="CFE4E0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10" type="dt"/>
          </p:nvPr>
        </p:nvSpPr>
        <p:spPr>
          <a:xfrm rot="5400000">
            <a:off x="7494586" y="1828799"/>
            <a:ext cx="990599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35" name="Shape 35"/>
          <p:cNvSpPr txBox="1"/>
          <p:nvPr>
            <p:ph idx="11" type="ftr"/>
          </p:nvPr>
        </p:nvSpPr>
        <p:spPr>
          <a:xfrm rot="5400000">
            <a:off x="6233318" y="3263106"/>
            <a:ext cx="3859212" cy="2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36" name="Shape 36"/>
          <p:cNvSpPr txBox="1"/>
          <p:nvPr>
            <p:ph idx="12" type="sldNum"/>
          </p:nvPr>
        </p:nvSpPr>
        <p:spPr>
          <a:xfrm>
            <a:off x="7766050" y="295275"/>
            <a:ext cx="628649" cy="7683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Questrial"/>
              <a:buNone/>
            </a:pPr>
            <a:fld id="{00000000-1234-1234-1234-123412341234}" type="slidenum">
              <a:rPr b="0" i="0" lang="en-US" sz="2800" u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Title and Caption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/>
          <p:nvPr>
            <p:ph type="title"/>
          </p:nvPr>
        </p:nvSpPr>
        <p:spPr>
          <a:xfrm>
            <a:off x="866441" y="1447800"/>
            <a:ext cx="6620967" cy="19811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48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8" name="Shape 88"/>
          <p:cNvSpPr txBox="1"/>
          <p:nvPr>
            <p:ph idx="1" type="body"/>
          </p:nvPr>
        </p:nvSpPr>
        <p:spPr>
          <a:xfrm>
            <a:off x="866441" y="3657600"/>
            <a:ext cx="6620967" cy="236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sz="18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0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89" name="Shape 89"/>
          <p:cNvSpPr txBox="1"/>
          <p:nvPr>
            <p:ph idx="10" type="dt"/>
          </p:nvPr>
        </p:nvSpPr>
        <p:spPr>
          <a:xfrm rot="5400000">
            <a:off x="7494586" y="1828799"/>
            <a:ext cx="990599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90" name="Shape 90"/>
          <p:cNvSpPr txBox="1"/>
          <p:nvPr>
            <p:ph idx="11" type="ftr"/>
          </p:nvPr>
        </p:nvSpPr>
        <p:spPr>
          <a:xfrm rot="5400000">
            <a:off x="6233318" y="3263106"/>
            <a:ext cx="3859212" cy="2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91" name="Shape 91"/>
          <p:cNvSpPr txBox="1"/>
          <p:nvPr>
            <p:ph idx="12" type="sldNum"/>
          </p:nvPr>
        </p:nvSpPr>
        <p:spPr>
          <a:xfrm>
            <a:off x="7766050" y="295275"/>
            <a:ext cx="628649" cy="7683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Questrial"/>
              <a:buNone/>
            </a:pPr>
            <a:fld id="{00000000-1234-1234-1234-123412341234}" type="slidenum">
              <a:rPr b="0" i="0" lang="en-US" sz="2800" u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Panoramic Picture with Caption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/>
          <p:nvPr>
            <p:ph type="title"/>
          </p:nvPr>
        </p:nvSpPr>
        <p:spPr>
          <a:xfrm>
            <a:off x="866442" y="4800587"/>
            <a:ext cx="6620967" cy="56673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94" name="Shape 94"/>
          <p:cNvSpPr/>
          <p:nvPr>
            <p:ph idx="2" type="pic"/>
          </p:nvPr>
        </p:nvSpPr>
        <p:spPr>
          <a:xfrm>
            <a:off x="866441" y="685800"/>
            <a:ext cx="6620967" cy="3640666"/>
          </a:xfrm>
          <a:prstGeom prst="roundRect">
            <a:avLst>
              <a:gd fmla="val 1858" name="adj"/>
            </a:avLst>
          </a:prstGeom>
          <a:noFill/>
          <a:ln>
            <a:noFill/>
          </a:ln>
          <a:effectLst>
            <a:outerShdw blurRad="50799" rotWithShape="0" algn="tl" dir="5400000" dist="50800">
              <a:srgbClr val="000000">
                <a:alpha val="42745"/>
              </a:srgbClr>
            </a:outerShdw>
          </a:effectLst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sz="16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95" name="Shape 95"/>
          <p:cNvSpPr txBox="1"/>
          <p:nvPr>
            <p:ph idx="1" type="body"/>
          </p:nvPr>
        </p:nvSpPr>
        <p:spPr>
          <a:xfrm>
            <a:off x="866442" y="5367325"/>
            <a:ext cx="6620965" cy="49371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sz="12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0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96" name="Shape 96"/>
          <p:cNvSpPr txBox="1"/>
          <p:nvPr>
            <p:ph idx="10" type="dt"/>
          </p:nvPr>
        </p:nvSpPr>
        <p:spPr>
          <a:xfrm rot="5400000">
            <a:off x="7494586" y="1828799"/>
            <a:ext cx="990599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97" name="Shape 97"/>
          <p:cNvSpPr txBox="1"/>
          <p:nvPr>
            <p:ph idx="11" type="ftr"/>
          </p:nvPr>
        </p:nvSpPr>
        <p:spPr>
          <a:xfrm rot="5400000">
            <a:off x="6233318" y="3263106"/>
            <a:ext cx="3859212" cy="2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98" name="Shape 98"/>
          <p:cNvSpPr txBox="1"/>
          <p:nvPr>
            <p:ph idx="12" type="sldNum"/>
          </p:nvPr>
        </p:nvSpPr>
        <p:spPr>
          <a:xfrm>
            <a:off x="7766050" y="295275"/>
            <a:ext cx="628649" cy="7683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Questrial"/>
              <a:buNone/>
            </a:pPr>
            <a:fld id="{00000000-1234-1234-1234-123412341234}" type="slidenum">
              <a:rPr b="0" i="0" lang="en-US" sz="2800" u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picTx">
  <p:cSld name="Picture with Caption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/>
          <p:nvPr>
            <p:ph type="title"/>
          </p:nvPr>
        </p:nvSpPr>
        <p:spPr>
          <a:xfrm>
            <a:off x="865655" y="1854191"/>
            <a:ext cx="3820674" cy="1574808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36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01" name="Shape 101"/>
          <p:cNvSpPr/>
          <p:nvPr>
            <p:ph idx="2" type="pic"/>
          </p:nvPr>
        </p:nvSpPr>
        <p:spPr>
          <a:xfrm>
            <a:off x="5213517" y="1143000"/>
            <a:ext cx="2400925" cy="4572000"/>
          </a:xfrm>
          <a:prstGeom prst="roundRect">
            <a:avLst>
              <a:gd fmla="val 1858" name="adj"/>
            </a:avLst>
          </a:prstGeom>
          <a:noFill/>
          <a:ln>
            <a:noFill/>
          </a:ln>
          <a:effectLst>
            <a:outerShdw blurRad="50799" rotWithShape="0" algn="tl" dir="5400000" dist="50800">
              <a:srgbClr val="000000">
                <a:alpha val="42745"/>
              </a:srgbClr>
            </a:outerShdw>
          </a:effectLst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sz="16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02" name="Shape 102"/>
          <p:cNvSpPr txBox="1"/>
          <p:nvPr>
            <p:ph idx="1" type="body"/>
          </p:nvPr>
        </p:nvSpPr>
        <p:spPr>
          <a:xfrm>
            <a:off x="866441" y="3657600"/>
            <a:ext cx="3814728" cy="13715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sz="14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0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03" name="Shape 103"/>
          <p:cNvSpPr txBox="1"/>
          <p:nvPr>
            <p:ph idx="10" type="dt"/>
          </p:nvPr>
        </p:nvSpPr>
        <p:spPr>
          <a:xfrm rot="5400000">
            <a:off x="7494586" y="1828799"/>
            <a:ext cx="990599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04" name="Shape 104"/>
          <p:cNvSpPr txBox="1"/>
          <p:nvPr>
            <p:ph idx="11" type="ftr"/>
          </p:nvPr>
        </p:nvSpPr>
        <p:spPr>
          <a:xfrm rot="5400000">
            <a:off x="6233318" y="3263106"/>
            <a:ext cx="3859212" cy="2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05" name="Shape 105"/>
          <p:cNvSpPr txBox="1"/>
          <p:nvPr>
            <p:ph idx="12" type="sldNum"/>
          </p:nvPr>
        </p:nvSpPr>
        <p:spPr>
          <a:xfrm>
            <a:off x="7766050" y="295275"/>
            <a:ext cx="628649" cy="7683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Questrial"/>
              <a:buNone/>
            </a:pPr>
            <a:fld id="{00000000-1234-1234-1234-123412341234}" type="slidenum">
              <a:rPr b="0" i="0" lang="en-US" sz="2800" u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/>
          <p:nvPr>
            <p:ph type="title"/>
          </p:nvPr>
        </p:nvSpPr>
        <p:spPr>
          <a:xfrm>
            <a:off x="484187" y="452437"/>
            <a:ext cx="7056437" cy="140017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08" name="Shape 108"/>
          <p:cNvSpPr txBox="1"/>
          <p:nvPr>
            <p:ph idx="1" type="body"/>
          </p:nvPr>
        </p:nvSpPr>
        <p:spPr>
          <a:xfrm>
            <a:off x="827700" y="2060575"/>
            <a:ext cx="3298112" cy="41957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51459" lvl="0" marL="3429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79999"/>
              <a:buFont typeface="Noto Sans Symbols"/>
              <a:buChar char="▶"/>
              <a:defRPr sz="18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204469" lvl="1" marL="74295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157480" lvl="2" marL="11430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167639" lvl="3" marL="16002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  <a:defRPr b="0" i="0" sz="12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167639" lvl="4" marL="20574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  <a:defRPr b="0" i="0" sz="12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167682" lvl="5" marL="2514642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SzPct val="80000"/>
              <a:buFont typeface="Noto Sans Symbols"/>
              <a:buChar char="▶"/>
              <a:defRPr b="0" i="0" sz="12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167688" lvl="6" marL="2971849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SzPct val="80000"/>
              <a:buFont typeface="Noto Sans Symbols"/>
              <a:buChar char="▶"/>
              <a:defRPr b="0" i="0" sz="12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167697" lvl="7" marL="3429057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SzPct val="80000"/>
              <a:buFont typeface="Noto Sans Symbols"/>
              <a:buChar char="▶"/>
              <a:defRPr b="0" i="0" sz="12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167704" lvl="8" marL="3886264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SzPct val="80000"/>
              <a:buFont typeface="Noto Sans Symbols"/>
              <a:buChar char="▶"/>
              <a:defRPr b="0" i="0" sz="12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09" name="Shape 109"/>
          <p:cNvSpPr txBox="1"/>
          <p:nvPr>
            <p:ph idx="2" type="body"/>
          </p:nvPr>
        </p:nvSpPr>
        <p:spPr>
          <a:xfrm>
            <a:off x="4241975" y="2056092"/>
            <a:ext cx="3298115" cy="420024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51459" lvl="0" marL="3429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79999"/>
              <a:buFont typeface="Noto Sans Symbols"/>
              <a:buChar char="▶"/>
              <a:defRPr sz="18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204469" lvl="1" marL="74295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157480" lvl="2" marL="11430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167639" lvl="3" marL="16002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  <a:defRPr b="0" i="0" sz="12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167639" lvl="4" marL="20574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  <a:defRPr b="0" i="0" sz="12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167682" lvl="5" marL="2514642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SzPct val="80000"/>
              <a:buFont typeface="Noto Sans Symbols"/>
              <a:buChar char="▶"/>
              <a:defRPr b="0" i="0" sz="12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167688" lvl="6" marL="2971849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SzPct val="80000"/>
              <a:buFont typeface="Noto Sans Symbols"/>
              <a:buChar char="▶"/>
              <a:defRPr b="0" i="0" sz="12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167697" lvl="7" marL="3429057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SzPct val="80000"/>
              <a:buFont typeface="Noto Sans Symbols"/>
              <a:buChar char="▶"/>
              <a:defRPr b="0" i="0" sz="12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167704" lvl="8" marL="3886264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SzPct val="80000"/>
              <a:buFont typeface="Noto Sans Symbols"/>
              <a:buChar char="▶"/>
              <a:defRPr b="0" i="0" sz="12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10" name="Shape 110"/>
          <p:cNvSpPr txBox="1"/>
          <p:nvPr>
            <p:ph idx="10" type="dt"/>
          </p:nvPr>
        </p:nvSpPr>
        <p:spPr>
          <a:xfrm rot="5400000">
            <a:off x="7494586" y="1828799"/>
            <a:ext cx="990599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11" name="Shape 111"/>
          <p:cNvSpPr txBox="1"/>
          <p:nvPr>
            <p:ph idx="11" type="ftr"/>
          </p:nvPr>
        </p:nvSpPr>
        <p:spPr>
          <a:xfrm rot="5400000">
            <a:off x="6233318" y="3263106"/>
            <a:ext cx="3859212" cy="2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12" name="Shape 112"/>
          <p:cNvSpPr txBox="1"/>
          <p:nvPr>
            <p:ph idx="12" type="sldNum"/>
          </p:nvPr>
        </p:nvSpPr>
        <p:spPr>
          <a:xfrm>
            <a:off x="7766050" y="295275"/>
            <a:ext cx="628649" cy="7683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Questrial"/>
              <a:buNone/>
            </a:pPr>
            <a:fld id="{00000000-1234-1234-1234-123412341234}" type="slidenum">
              <a:rPr b="0" i="0" lang="en-US" sz="2800" u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/>
          <p:nvPr>
            <p:ph type="ctrTitle"/>
          </p:nvPr>
        </p:nvSpPr>
        <p:spPr>
          <a:xfrm>
            <a:off x="866441" y="1447800"/>
            <a:ext cx="6620967" cy="332958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7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15" name="Shape 115"/>
          <p:cNvSpPr txBox="1"/>
          <p:nvPr>
            <p:ph idx="1" type="subTitle"/>
          </p:nvPr>
        </p:nvSpPr>
        <p:spPr>
          <a:xfrm>
            <a:off x="866441" y="4777380"/>
            <a:ext cx="6620967" cy="86142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sz="2000" cap="none">
                <a:solidFill>
                  <a:srgbClr val="CFE4E0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ctr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ctr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ctr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ctr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ctr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ctr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ctr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ctr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16" name="Shape 116"/>
          <p:cNvSpPr txBox="1"/>
          <p:nvPr>
            <p:ph idx="10" type="dt"/>
          </p:nvPr>
        </p:nvSpPr>
        <p:spPr>
          <a:xfrm rot="5400000">
            <a:off x="7494586" y="1828799"/>
            <a:ext cx="990599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17" name="Shape 117"/>
          <p:cNvSpPr txBox="1"/>
          <p:nvPr>
            <p:ph idx="11" type="ftr"/>
          </p:nvPr>
        </p:nvSpPr>
        <p:spPr>
          <a:xfrm rot="5400000">
            <a:off x="6233318" y="3263106"/>
            <a:ext cx="3859212" cy="2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18" name="Shape 118"/>
          <p:cNvSpPr txBox="1"/>
          <p:nvPr>
            <p:ph idx="12" type="sldNum"/>
          </p:nvPr>
        </p:nvSpPr>
        <p:spPr>
          <a:xfrm>
            <a:off x="7766050" y="295275"/>
            <a:ext cx="628649" cy="7683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Questrial"/>
              <a:buNone/>
            </a:pPr>
            <a:fld id="{00000000-1234-1234-1234-123412341234}" type="slidenum">
              <a:rPr b="0" i="0" lang="en-US" sz="2800" u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Quote with Caption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/>
          <p:nvPr>
            <p:ph type="title"/>
          </p:nvPr>
        </p:nvSpPr>
        <p:spPr>
          <a:xfrm>
            <a:off x="1181408" y="1447800"/>
            <a:ext cx="6001049" cy="232337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48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45" name="Shape 145"/>
          <p:cNvSpPr txBox="1"/>
          <p:nvPr>
            <p:ph idx="1" type="body"/>
          </p:nvPr>
        </p:nvSpPr>
        <p:spPr>
          <a:xfrm>
            <a:off x="1448176" y="3771173"/>
            <a:ext cx="5461158" cy="34217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400" u="none" cap="small" strike="noStrike">
                <a:solidFill>
                  <a:srgbClr val="CFE4E0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0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46" name="Shape 146"/>
          <p:cNvSpPr txBox="1"/>
          <p:nvPr>
            <p:ph idx="2" type="body"/>
          </p:nvPr>
        </p:nvSpPr>
        <p:spPr>
          <a:xfrm>
            <a:off x="866441" y="4350657"/>
            <a:ext cx="6620967" cy="16763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0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47" name="Shape 147"/>
          <p:cNvSpPr txBox="1"/>
          <p:nvPr>
            <p:ph idx="10" type="dt"/>
          </p:nvPr>
        </p:nvSpPr>
        <p:spPr>
          <a:xfrm rot="5400000">
            <a:off x="7494586" y="1828799"/>
            <a:ext cx="990599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48" name="Shape 148"/>
          <p:cNvSpPr txBox="1"/>
          <p:nvPr>
            <p:ph idx="11" type="ftr"/>
          </p:nvPr>
        </p:nvSpPr>
        <p:spPr>
          <a:xfrm rot="5400000">
            <a:off x="6233318" y="3263106"/>
            <a:ext cx="3859212" cy="2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49" name="Shape 149"/>
          <p:cNvSpPr txBox="1"/>
          <p:nvPr>
            <p:ph idx="12" type="sldNum"/>
          </p:nvPr>
        </p:nvSpPr>
        <p:spPr>
          <a:xfrm>
            <a:off x="7766050" y="295275"/>
            <a:ext cx="628649" cy="7683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Questrial"/>
              <a:buNone/>
            </a:pPr>
            <a:fld id="{00000000-1234-1234-1234-123412341234}" type="slidenum">
              <a:rPr b="0" i="0" lang="en-US" sz="2800" u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3 Column"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 txBox="1"/>
          <p:nvPr>
            <p:ph type="title"/>
          </p:nvPr>
        </p:nvSpPr>
        <p:spPr>
          <a:xfrm>
            <a:off x="484187" y="452437"/>
            <a:ext cx="7056437" cy="140017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76" name="Shape 176"/>
          <p:cNvSpPr txBox="1"/>
          <p:nvPr>
            <p:ph idx="1" type="body"/>
          </p:nvPr>
        </p:nvSpPr>
        <p:spPr>
          <a:xfrm>
            <a:off x="474833" y="1981200"/>
            <a:ext cx="2210724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2400" u="none" cap="none" strike="noStrike">
                <a:solidFill>
                  <a:srgbClr val="CFE4E0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1" i="0" sz="20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1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77" name="Shape 177"/>
          <p:cNvSpPr txBox="1"/>
          <p:nvPr>
            <p:ph idx="2" type="body"/>
          </p:nvPr>
        </p:nvSpPr>
        <p:spPr>
          <a:xfrm>
            <a:off x="489475" y="2667000"/>
            <a:ext cx="2196084" cy="358933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0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78" name="Shape 178"/>
          <p:cNvSpPr txBox="1"/>
          <p:nvPr>
            <p:ph idx="3" type="body"/>
          </p:nvPr>
        </p:nvSpPr>
        <p:spPr>
          <a:xfrm>
            <a:off x="2913503" y="1981200"/>
            <a:ext cx="2202753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2400" u="none" cap="none" strike="noStrike">
                <a:solidFill>
                  <a:srgbClr val="CFE4E0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1" i="0" sz="20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1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79" name="Shape 179"/>
          <p:cNvSpPr txBox="1"/>
          <p:nvPr>
            <p:ph idx="4" type="body"/>
          </p:nvPr>
        </p:nvSpPr>
        <p:spPr>
          <a:xfrm>
            <a:off x="2905585" y="2667000"/>
            <a:ext cx="2210670" cy="358933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0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80" name="Shape 180"/>
          <p:cNvSpPr txBox="1"/>
          <p:nvPr>
            <p:ph idx="5" type="body"/>
          </p:nvPr>
        </p:nvSpPr>
        <p:spPr>
          <a:xfrm>
            <a:off x="5344917" y="1981200"/>
            <a:ext cx="2199657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2400" u="none" cap="none" strike="noStrike">
                <a:solidFill>
                  <a:srgbClr val="CFE4E0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1" i="0" sz="20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1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81" name="Shape 181"/>
          <p:cNvSpPr txBox="1"/>
          <p:nvPr>
            <p:ph idx="6" type="body"/>
          </p:nvPr>
        </p:nvSpPr>
        <p:spPr>
          <a:xfrm>
            <a:off x="5344917" y="2667000"/>
            <a:ext cx="2199657" cy="358933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0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82" name="Shape 182"/>
          <p:cNvSpPr txBox="1"/>
          <p:nvPr>
            <p:ph idx="10" type="dt"/>
          </p:nvPr>
        </p:nvSpPr>
        <p:spPr>
          <a:xfrm rot="5400000">
            <a:off x="7494586" y="1828799"/>
            <a:ext cx="990599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83" name="Shape 183"/>
          <p:cNvSpPr txBox="1"/>
          <p:nvPr>
            <p:ph idx="11" type="ftr"/>
          </p:nvPr>
        </p:nvSpPr>
        <p:spPr>
          <a:xfrm rot="5400000">
            <a:off x="6233318" y="3263106"/>
            <a:ext cx="3859212" cy="2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84" name="Shape 184"/>
          <p:cNvSpPr txBox="1"/>
          <p:nvPr>
            <p:ph idx="12" type="sldNum"/>
          </p:nvPr>
        </p:nvSpPr>
        <p:spPr>
          <a:xfrm>
            <a:off x="7766050" y="295275"/>
            <a:ext cx="628649" cy="7683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Questrial"/>
              <a:buNone/>
            </a:pPr>
            <a:fld id="{00000000-1234-1234-1234-123412341234}" type="slidenum">
              <a:rPr b="0" i="0" lang="en-US" sz="2800" u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3 Picture Column"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 txBox="1"/>
          <p:nvPr>
            <p:ph type="title"/>
          </p:nvPr>
        </p:nvSpPr>
        <p:spPr>
          <a:xfrm>
            <a:off x="484187" y="452437"/>
            <a:ext cx="7056437" cy="140017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11" name="Shape 211"/>
          <p:cNvSpPr txBox="1"/>
          <p:nvPr>
            <p:ph idx="1" type="body"/>
          </p:nvPr>
        </p:nvSpPr>
        <p:spPr>
          <a:xfrm>
            <a:off x="489475" y="4250948"/>
            <a:ext cx="2205611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2400" u="none" cap="none" strike="noStrike">
                <a:solidFill>
                  <a:srgbClr val="CFE4E0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1" i="0" sz="20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1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212" name="Shape 212"/>
          <p:cNvSpPr/>
          <p:nvPr>
            <p:ph idx="2" type="pic"/>
          </p:nvPr>
        </p:nvSpPr>
        <p:spPr>
          <a:xfrm>
            <a:off x="489475" y="2209800"/>
            <a:ext cx="2205611" cy="1524000"/>
          </a:xfrm>
          <a:prstGeom prst="roundRect">
            <a:avLst>
              <a:gd fmla="val 1858" name="adj"/>
            </a:avLst>
          </a:prstGeom>
          <a:noFill/>
          <a:ln>
            <a:noFill/>
          </a:ln>
          <a:effectLst>
            <a:outerShdw blurRad="50799" rotWithShape="0" algn="tl" dir="5400000" dist="50800">
              <a:srgbClr val="000000">
                <a:alpha val="42745"/>
              </a:srgbClr>
            </a:outerShdw>
          </a:effectLst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213" name="Shape 213"/>
          <p:cNvSpPr txBox="1"/>
          <p:nvPr>
            <p:ph idx="3" type="body"/>
          </p:nvPr>
        </p:nvSpPr>
        <p:spPr>
          <a:xfrm>
            <a:off x="489475" y="4827212"/>
            <a:ext cx="2205611" cy="6591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0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214" name="Shape 214"/>
          <p:cNvSpPr txBox="1"/>
          <p:nvPr>
            <p:ph idx="4" type="body"/>
          </p:nvPr>
        </p:nvSpPr>
        <p:spPr>
          <a:xfrm>
            <a:off x="2917791" y="4250948"/>
            <a:ext cx="2198466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2400" u="none" cap="none" strike="noStrike">
                <a:solidFill>
                  <a:srgbClr val="CFE4E0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1" i="0" sz="20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1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215" name="Shape 215"/>
          <p:cNvSpPr/>
          <p:nvPr>
            <p:ph idx="5" type="pic"/>
          </p:nvPr>
        </p:nvSpPr>
        <p:spPr>
          <a:xfrm>
            <a:off x="2917791" y="2209800"/>
            <a:ext cx="2198466" cy="1524000"/>
          </a:xfrm>
          <a:prstGeom prst="roundRect">
            <a:avLst>
              <a:gd fmla="val 1858" name="adj"/>
            </a:avLst>
          </a:prstGeom>
          <a:noFill/>
          <a:ln>
            <a:noFill/>
          </a:ln>
          <a:effectLst>
            <a:outerShdw blurRad="50799" rotWithShape="0" algn="tl" dir="5400000" dist="50800">
              <a:srgbClr val="000000">
                <a:alpha val="42745"/>
              </a:srgbClr>
            </a:outerShdw>
          </a:effectLst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216" name="Shape 216"/>
          <p:cNvSpPr txBox="1"/>
          <p:nvPr>
            <p:ph idx="6" type="body"/>
          </p:nvPr>
        </p:nvSpPr>
        <p:spPr>
          <a:xfrm>
            <a:off x="2916775" y="4827210"/>
            <a:ext cx="2201377" cy="6591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0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217" name="Shape 217"/>
          <p:cNvSpPr txBox="1"/>
          <p:nvPr>
            <p:ph idx="7" type="body"/>
          </p:nvPr>
        </p:nvSpPr>
        <p:spPr>
          <a:xfrm>
            <a:off x="5344917" y="4250948"/>
            <a:ext cx="2199657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2400" u="none" cap="none" strike="noStrike">
                <a:solidFill>
                  <a:srgbClr val="CFE4E0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1" i="0" sz="20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1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218" name="Shape 218"/>
          <p:cNvSpPr/>
          <p:nvPr>
            <p:ph idx="8" type="pic"/>
          </p:nvPr>
        </p:nvSpPr>
        <p:spPr>
          <a:xfrm>
            <a:off x="5344916" y="2209800"/>
            <a:ext cx="2199657" cy="1524000"/>
          </a:xfrm>
          <a:prstGeom prst="roundRect">
            <a:avLst>
              <a:gd fmla="val 1858" name="adj"/>
            </a:avLst>
          </a:prstGeom>
          <a:noFill/>
          <a:ln>
            <a:noFill/>
          </a:ln>
          <a:effectLst>
            <a:outerShdw blurRad="50799" rotWithShape="0" algn="tl" dir="5400000" dist="50800">
              <a:srgbClr val="000000">
                <a:alpha val="42745"/>
              </a:srgbClr>
            </a:outerShdw>
          </a:effectLst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219" name="Shape 219"/>
          <p:cNvSpPr txBox="1"/>
          <p:nvPr>
            <p:ph idx="9" type="body"/>
          </p:nvPr>
        </p:nvSpPr>
        <p:spPr>
          <a:xfrm>
            <a:off x="5344823" y="4827208"/>
            <a:ext cx="2202571" cy="6591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0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220" name="Shape 220"/>
          <p:cNvSpPr txBox="1"/>
          <p:nvPr>
            <p:ph idx="10" type="dt"/>
          </p:nvPr>
        </p:nvSpPr>
        <p:spPr>
          <a:xfrm rot="5400000">
            <a:off x="7494586" y="1828799"/>
            <a:ext cx="990599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221" name="Shape 221"/>
          <p:cNvSpPr txBox="1"/>
          <p:nvPr>
            <p:ph idx="11" type="ftr"/>
          </p:nvPr>
        </p:nvSpPr>
        <p:spPr>
          <a:xfrm rot="5400000">
            <a:off x="6233318" y="3263106"/>
            <a:ext cx="3859212" cy="2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222" name="Shape 222"/>
          <p:cNvSpPr txBox="1"/>
          <p:nvPr>
            <p:ph idx="12" type="sldNum"/>
          </p:nvPr>
        </p:nvSpPr>
        <p:spPr>
          <a:xfrm>
            <a:off x="7766050" y="295275"/>
            <a:ext cx="628649" cy="7683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Questrial"/>
              <a:buNone/>
            </a:pPr>
            <a:fld id="{00000000-1234-1234-1234-123412341234}" type="slidenum">
              <a:rPr b="0" i="0" lang="en-US" sz="2800" u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Tx">
  <p:cSld name="Content with Ca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/>
          <p:nvPr>
            <p:ph type="title"/>
          </p:nvPr>
        </p:nvSpPr>
        <p:spPr>
          <a:xfrm>
            <a:off x="866441" y="1447800"/>
            <a:ext cx="2551462" cy="1447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39" name="Shape 39"/>
          <p:cNvSpPr txBox="1"/>
          <p:nvPr>
            <p:ph idx="1" type="body"/>
          </p:nvPr>
        </p:nvSpPr>
        <p:spPr>
          <a:xfrm>
            <a:off x="3589396" y="1447800"/>
            <a:ext cx="3898012" cy="45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-241300" lvl="0" marL="3429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  <a:defRPr b="0" i="0" sz="20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194309" lvl="1" marL="74295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79999"/>
              <a:buFont typeface="Noto Sans Symbols"/>
              <a:buChar char="▶"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147319" lvl="2" marL="11430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157480" lvl="3" marL="16002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157479" lvl="4" marL="20574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157521" lvl="5" marL="2514642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157528" lvl="6" marL="2971849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157536" lvl="7" marL="3429057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157543" lvl="8" marL="3886264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2" type="body"/>
          </p:nvPr>
        </p:nvSpPr>
        <p:spPr>
          <a:xfrm>
            <a:off x="866441" y="3129281"/>
            <a:ext cx="2551462" cy="289559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2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0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9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41" name="Shape 41"/>
          <p:cNvSpPr txBox="1"/>
          <p:nvPr>
            <p:ph idx="10" type="dt"/>
          </p:nvPr>
        </p:nvSpPr>
        <p:spPr>
          <a:xfrm rot="5400000">
            <a:off x="7494586" y="1828799"/>
            <a:ext cx="990599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42" name="Shape 42"/>
          <p:cNvSpPr txBox="1"/>
          <p:nvPr>
            <p:ph idx="11" type="ftr"/>
          </p:nvPr>
        </p:nvSpPr>
        <p:spPr>
          <a:xfrm rot="5400000">
            <a:off x="6233318" y="3263106"/>
            <a:ext cx="3859212" cy="2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7766050" y="295275"/>
            <a:ext cx="628649" cy="7683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Questrial"/>
              <a:buNone/>
            </a:pPr>
            <a:fld id="{00000000-1234-1234-1234-123412341234}" type="slidenum">
              <a:rPr b="0" i="0" lang="en-US" sz="2800" u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484187" y="452437"/>
            <a:ext cx="7056437" cy="140017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46" name="Shape 46"/>
          <p:cNvSpPr txBox="1"/>
          <p:nvPr>
            <p:ph idx="10" type="dt"/>
          </p:nvPr>
        </p:nvSpPr>
        <p:spPr>
          <a:xfrm rot="5400000">
            <a:off x="7494586" y="1828799"/>
            <a:ext cx="990599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47" name="Shape 47"/>
          <p:cNvSpPr txBox="1"/>
          <p:nvPr>
            <p:ph idx="11" type="ftr"/>
          </p:nvPr>
        </p:nvSpPr>
        <p:spPr>
          <a:xfrm rot="5400000">
            <a:off x="6233318" y="3263106"/>
            <a:ext cx="3859212" cy="2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48" name="Shape 48"/>
          <p:cNvSpPr txBox="1"/>
          <p:nvPr>
            <p:ph idx="12" type="sldNum"/>
          </p:nvPr>
        </p:nvSpPr>
        <p:spPr>
          <a:xfrm>
            <a:off x="7766050" y="295275"/>
            <a:ext cx="628649" cy="7683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Questrial"/>
              <a:buNone/>
            </a:pPr>
            <a:fld id="{00000000-1234-1234-1234-123412341234}" type="slidenum">
              <a:rPr b="0" i="0" lang="en-US" sz="2800" u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/>
          <p:nvPr>
            <p:ph idx="10" type="dt"/>
          </p:nvPr>
        </p:nvSpPr>
        <p:spPr>
          <a:xfrm rot="5400000">
            <a:off x="7494586" y="1828799"/>
            <a:ext cx="990599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51" name="Shape 51"/>
          <p:cNvSpPr txBox="1"/>
          <p:nvPr>
            <p:ph idx="11" type="ftr"/>
          </p:nvPr>
        </p:nvSpPr>
        <p:spPr>
          <a:xfrm rot="5400000">
            <a:off x="6233318" y="3263106"/>
            <a:ext cx="3859212" cy="2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52" name="Shape 52"/>
          <p:cNvSpPr txBox="1"/>
          <p:nvPr>
            <p:ph idx="12" type="sldNum"/>
          </p:nvPr>
        </p:nvSpPr>
        <p:spPr>
          <a:xfrm>
            <a:off x="7766050" y="295275"/>
            <a:ext cx="628649" cy="7683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Questrial"/>
              <a:buNone/>
            </a:pPr>
            <a:fld id="{00000000-1234-1234-1234-123412341234}" type="slidenum">
              <a:rPr b="0" i="0" lang="en-US" sz="2800" u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>
            <p:ph type="title"/>
          </p:nvPr>
        </p:nvSpPr>
        <p:spPr>
          <a:xfrm>
            <a:off x="484187" y="452437"/>
            <a:ext cx="7056437" cy="140017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55" name="Shape 55"/>
          <p:cNvSpPr txBox="1"/>
          <p:nvPr>
            <p:ph idx="1" type="body"/>
          </p:nvPr>
        </p:nvSpPr>
        <p:spPr>
          <a:xfrm>
            <a:off x="827700" y="1905000"/>
            <a:ext cx="3298112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2400" u="none" cap="none" strike="noStrike">
                <a:solidFill>
                  <a:srgbClr val="CFE4E0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1" i="0" sz="20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1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56" name="Shape 56"/>
          <p:cNvSpPr txBox="1"/>
          <p:nvPr>
            <p:ph idx="2" type="body"/>
          </p:nvPr>
        </p:nvSpPr>
        <p:spPr>
          <a:xfrm>
            <a:off x="827700" y="2514600"/>
            <a:ext cx="3298112" cy="374173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51459" lvl="0" marL="3429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79999"/>
              <a:buFont typeface="Noto Sans Symbols"/>
              <a:buChar char="▶"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204469" lvl="1" marL="74295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157480" lvl="2" marL="11430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167639" lvl="3" marL="16002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  <a:defRPr b="0" i="0" sz="12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167639" lvl="4" marL="20574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  <a:defRPr b="0" i="0" sz="12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167682" lvl="5" marL="2514642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SzPct val="80000"/>
              <a:buFont typeface="Noto Sans Symbols"/>
              <a:buChar char="▶"/>
              <a:defRPr b="0" i="0" sz="12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167688" lvl="6" marL="2971849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SzPct val="80000"/>
              <a:buFont typeface="Noto Sans Symbols"/>
              <a:buChar char="▶"/>
              <a:defRPr b="0" i="0" sz="12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167697" lvl="7" marL="3429057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SzPct val="80000"/>
              <a:buFont typeface="Noto Sans Symbols"/>
              <a:buChar char="▶"/>
              <a:defRPr b="0" i="0" sz="12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167704" lvl="8" marL="3886264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SzPct val="80000"/>
              <a:buFont typeface="Noto Sans Symbols"/>
              <a:buChar char="▶"/>
              <a:defRPr b="0" i="0" sz="12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57" name="Shape 57"/>
          <p:cNvSpPr txBox="1"/>
          <p:nvPr>
            <p:ph idx="3" type="body"/>
          </p:nvPr>
        </p:nvSpPr>
        <p:spPr>
          <a:xfrm>
            <a:off x="4241976" y="1905000"/>
            <a:ext cx="3298112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2400" u="none" cap="none" strike="noStrike">
                <a:solidFill>
                  <a:srgbClr val="CFE4E0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1" i="0" sz="20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1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1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58" name="Shape 58"/>
          <p:cNvSpPr txBox="1"/>
          <p:nvPr>
            <p:ph idx="4" type="body"/>
          </p:nvPr>
        </p:nvSpPr>
        <p:spPr>
          <a:xfrm>
            <a:off x="4241976" y="2514600"/>
            <a:ext cx="3298112" cy="374173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51459" lvl="0" marL="3429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79999"/>
              <a:buFont typeface="Noto Sans Symbols"/>
              <a:buChar char="▶"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204469" lvl="1" marL="74295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157480" lvl="2" marL="11430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167639" lvl="3" marL="16002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  <a:defRPr b="0" i="0" sz="12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167639" lvl="4" marL="20574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  <a:defRPr b="0" i="0" sz="12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167682" lvl="5" marL="2514642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SzPct val="80000"/>
              <a:buFont typeface="Noto Sans Symbols"/>
              <a:buChar char="▶"/>
              <a:defRPr b="0" i="0" sz="12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167688" lvl="6" marL="2971849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SzPct val="80000"/>
              <a:buFont typeface="Noto Sans Symbols"/>
              <a:buChar char="▶"/>
              <a:defRPr b="0" i="0" sz="12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167697" lvl="7" marL="3429057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SzPct val="80000"/>
              <a:buFont typeface="Noto Sans Symbols"/>
              <a:buChar char="▶"/>
              <a:defRPr b="0" i="0" sz="12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167704" lvl="8" marL="3886264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SzPct val="80000"/>
              <a:buFont typeface="Noto Sans Symbols"/>
              <a:buChar char="▶"/>
              <a:defRPr b="0" i="0" sz="12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0" type="dt"/>
          </p:nvPr>
        </p:nvSpPr>
        <p:spPr>
          <a:xfrm rot="5400000">
            <a:off x="7494586" y="1828799"/>
            <a:ext cx="990599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60" name="Shape 60"/>
          <p:cNvSpPr txBox="1"/>
          <p:nvPr>
            <p:ph idx="11" type="ftr"/>
          </p:nvPr>
        </p:nvSpPr>
        <p:spPr>
          <a:xfrm rot="5400000">
            <a:off x="6233318" y="3263106"/>
            <a:ext cx="3859212" cy="2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61" name="Shape 61"/>
          <p:cNvSpPr txBox="1"/>
          <p:nvPr>
            <p:ph idx="12" type="sldNum"/>
          </p:nvPr>
        </p:nvSpPr>
        <p:spPr>
          <a:xfrm>
            <a:off x="7766050" y="295275"/>
            <a:ext cx="628649" cy="7683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Questrial"/>
              <a:buNone/>
            </a:pPr>
            <a:fld id="{00000000-1234-1234-1234-123412341234}" type="slidenum">
              <a:rPr b="0" i="0" lang="en-US" sz="2800" u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Title and Conten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/>
          <p:nvPr>
            <p:ph type="title"/>
          </p:nvPr>
        </p:nvSpPr>
        <p:spPr>
          <a:xfrm>
            <a:off x="484187" y="452437"/>
            <a:ext cx="7056437" cy="140017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64" name="Shape 64"/>
          <p:cNvSpPr txBox="1"/>
          <p:nvPr>
            <p:ph idx="1" type="body"/>
          </p:nvPr>
        </p:nvSpPr>
        <p:spPr>
          <a:xfrm>
            <a:off x="827087" y="2052636"/>
            <a:ext cx="6711949" cy="41957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41300" lvl="0" marL="3429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  <a:defRPr b="0" i="0" sz="20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194309" lvl="1" marL="74295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79999"/>
              <a:buFont typeface="Noto Sans Symbols"/>
              <a:buChar char="▶"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147319" lvl="2" marL="11430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157480" lvl="3" marL="16002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157479" lvl="4" marL="20574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157521" lvl="5" marL="2514642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157528" lvl="6" marL="2971849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157536" lvl="7" marL="3429057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157543" lvl="8" marL="3886264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65" name="Shape 65"/>
          <p:cNvSpPr txBox="1"/>
          <p:nvPr>
            <p:ph idx="10" type="dt"/>
          </p:nvPr>
        </p:nvSpPr>
        <p:spPr>
          <a:xfrm rot="5400000">
            <a:off x="7494586" y="1828799"/>
            <a:ext cx="990599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66" name="Shape 66"/>
          <p:cNvSpPr txBox="1"/>
          <p:nvPr>
            <p:ph idx="11" type="ftr"/>
          </p:nvPr>
        </p:nvSpPr>
        <p:spPr>
          <a:xfrm rot="5400000">
            <a:off x="6233318" y="3263106"/>
            <a:ext cx="3859212" cy="2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67" name="Shape 67"/>
          <p:cNvSpPr txBox="1"/>
          <p:nvPr>
            <p:ph idx="12" type="sldNum"/>
          </p:nvPr>
        </p:nvSpPr>
        <p:spPr>
          <a:xfrm>
            <a:off x="7766050" y="295275"/>
            <a:ext cx="628649" cy="7683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Questrial"/>
              <a:buNone/>
            </a:pPr>
            <a:fld id="{00000000-1234-1234-1234-123412341234}" type="slidenum">
              <a:rPr b="0" i="0" lang="en-US" sz="2800" u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itleAndTx">
  <p:cSld name="Vertical Title and 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/>
          <p:nvPr>
            <p:ph type="title"/>
          </p:nvPr>
        </p:nvSpPr>
        <p:spPr>
          <a:xfrm rot="5400000">
            <a:off x="3974116" y="2685879"/>
            <a:ext cx="5826124" cy="1314793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70" name="Shape 70"/>
          <p:cNvSpPr txBox="1"/>
          <p:nvPr>
            <p:ph idx="1" type="body"/>
          </p:nvPr>
        </p:nvSpPr>
        <p:spPr>
          <a:xfrm rot="5400000">
            <a:off x="532314" y="730365"/>
            <a:ext cx="5483134" cy="55688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41300" lvl="0" marL="3429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  <a:defRPr sz="20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194309" lvl="1" marL="74295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79999"/>
              <a:buFont typeface="Noto Sans Symbols"/>
              <a:buChar char="▶"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147319" lvl="2" marL="11430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157480" lvl="3" marL="16002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157479" lvl="4" marL="20574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157521" lvl="5" marL="2514642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157528" lvl="6" marL="2971849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157536" lvl="7" marL="3429057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157543" lvl="8" marL="3886264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71" name="Shape 71"/>
          <p:cNvSpPr txBox="1"/>
          <p:nvPr>
            <p:ph idx="10" type="dt"/>
          </p:nvPr>
        </p:nvSpPr>
        <p:spPr>
          <a:xfrm rot="5400000">
            <a:off x="7494586" y="1828799"/>
            <a:ext cx="990599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72" name="Shape 72"/>
          <p:cNvSpPr txBox="1"/>
          <p:nvPr>
            <p:ph idx="11" type="ftr"/>
          </p:nvPr>
        </p:nvSpPr>
        <p:spPr>
          <a:xfrm rot="5400000">
            <a:off x="6233318" y="3263106"/>
            <a:ext cx="3859212" cy="2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73" name="Shape 73"/>
          <p:cNvSpPr txBox="1"/>
          <p:nvPr>
            <p:ph idx="12" type="sldNum"/>
          </p:nvPr>
        </p:nvSpPr>
        <p:spPr>
          <a:xfrm>
            <a:off x="7766050" y="295275"/>
            <a:ext cx="628649" cy="7683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Questrial"/>
              <a:buNone/>
            </a:pPr>
            <a:fld id="{00000000-1234-1234-1234-123412341234}" type="slidenum">
              <a:rPr b="0" i="0" lang="en-US" sz="2800" u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x">
  <p:cSld name="Title and Vertical 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>
            <p:ph type="title"/>
          </p:nvPr>
        </p:nvSpPr>
        <p:spPr>
          <a:xfrm>
            <a:off x="484187" y="452437"/>
            <a:ext cx="7056437" cy="140017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76" name="Shape 76"/>
          <p:cNvSpPr txBox="1"/>
          <p:nvPr>
            <p:ph idx="1" type="body"/>
          </p:nvPr>
        </p:nvSpPr>
        <p:spPr>
          <a:xfrm rot="5400000">
            <a:off x="2085180" y="794543"/>
            <a:ext cx="4195762" cy="67119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41300" lvl="0" marL="3429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  <a:defRPr sz="2000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194309" lvl="1" marL="74295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79999"/>
              <a:buFont typeface="Noto Sans Symbols"/>
              <a:buChar char="▶"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147319" lvl="2" marL="11430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157480" lvl="3" marL="16002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157479" lvl="4" marL="20574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157521" lvl="5" marL="2514642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157528" lvl="6" marL="2971849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157536" lvl="7" marL="3429057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157543" lvl="8" marL="3886264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77" name="Shape 77"/>
          <p:cNvSpPr txBox="1"/>
          <p:nvPr>
            <p:ph idx="10" type="dt"/>
          </p:nvPr>
        </p:nvSpPr>
        <p:spPr>
          <a:xfrm rot="5400000">
            <a:off x="7494586" y="1828799"/>
            <a:ext cx="990599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78" name="Shape 78"/>
          <p:cNvSpPr txBox="1"/>
          <p:nvPr>
            <p:ph idx="11" type="ftr"/>
          </p:nvPr>
        </p:nvSpPr>
        <p:spPr>
          <a:xfrm rot="5400000">
            <a:off x="6233318" y="3263106"/>
            <a:ext cx="3859212" cy="2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79" name="Shape 79"/>
          <p:cNvSpPr txBox="1"/>
          <p:nvPr>
            <p:ph idx="12" type="sldNum"/>
          </p:nvPr>
        </p:nvSpPr>
        <p:spPr>
          <a:xfrm>
            <a:off x="7766050" y="295275"/>
            <a:ext cx="628649" cy="7683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Questrial"/>
              <a:buNone/>
            </a:pPr>
            <a:fld id="{00000000-1234-1234-1234-123412341234}" type="slidenum">
              <a:rPr b="0" i="0" lang="en-US" sz="2800" u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Name Card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/>
          <p:nvPr>
            <p:ph type="title"/>
          </p:nvPr>
        </p:nvSpPr>
        <p:spPr>
          <a:xfrm>
            <a:off x="866441" y="3124200"/>
            <a:ext cx="6620969" cy="165318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40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2" name="Shape 82"/>
          <p:cNvSpPr txBox="1"/>
          <p:nvPr>
            <p:ph idx="1" type="body"/>
          </p:nvPr>
        </p:nvSpPr>
        <p:spPr>
          <a:xfrm>
            <a:off x="866441" y="4777380"/>
            <a:ext cx="6620967" cy="8603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sz="2000" cap="none">
                <a:solidFill>
                  <a:srgbClr val="CFE4E0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Font typeface="Noto Sans Symbols"/>
              <a:buNone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27432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32004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3657600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Font typeface="Noto Sans Symbols"/>
              <a:buNone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83" name="Shape 83"/>
          <p:cNvSpPr txBox="1"/>
          <p:nvPr>
            <p:ph idx="10" type="dt"/>
          </p:nvPr>
        </p:nvSpPr>
        <p:spPr>
          <a:xfrm rot="5400000">
            <a:off x="7494586" y="1828799"/>
            <a:ext cx="990599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84" name="Shape 84"/>
          <p:cNvSpPr txBox="1"/>
          <p:nvPr>
            <p:ph idx="11" type="ftr"/>
          </p:nvPr>
        </p:nvSpPr>
        <p:spPr>
          <a:xfrm rot="5400000">
            <a:off x="6233318" y="3263106"/>
            <a:ext cx="3859212" cy="2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85" name="Shape 85"/>
          <p:cNvSpPr txBox="1"/>
          <p:nvPr>
            <p:ph idx="12" type="sldNum"/>
          </p:nvPr>
        </p:nvSpPr>
        <p:spPr>
          <a:xfrm>
            <a:off x="7766050" y="295275"/>
            <a:ext cx="628649" cy="7683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Questrial"/>
              <a:buNone/>
            </a:pPr>
            <a:fld id="{00000000-1234-1234-1234-123412341234}" type="slidenum">
              <a:rPr b="0" i="0" lang="en-US" sz="2800" u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5.xml"/><Relationship Id="rId10" Type="http://schemas.openxmlformats.org/officeDocument/2006/relationships/slideLayout" Target="../slideLayouts/slideLayout4.xml"/><Relationship Id="rId21" Type="http://schemas.openxmlformats.org/officeDocument/2006/relationships/theme" Target="../theme/theme2.xml"/><Relationship Id="rId13" Type="http://schemas.openxmlformats.org/officeDocument/2006/relationships/slideLayout" Target="../slideLayouts/slideLayout7.xml"/><Relationship Id="rId12" Type="http://schemas.openxmlformats.org/officeDocument/2006/relationships/slideLayout" Target="../slideLayouts/slideLayout6.xml"/><Relationship Id="rId1" Type="http://schemas.openxmlformats.org/officeDocument/2006/relationships/image" Target="../media/image02.jpg"/><Relationship Id="rId2" Type="http://schemas.openxmlformats.org/officeDocument/2006/relationships/image" Target="../media/image05.png"/><Relationship Id="rId3" Type="http://schemas.openxmlformats.org/officeDocument/2006/relationships/image" Target="../media/image00.png"/><Relationship Id="rId4" Type="http://schemas.openxmlformats.org/officeDocument/2006/relationships/image" Target="../media/image01.png"/><Relationship Id="rId9" Type="http://schemas.openxmlformats.org/officeDocument/2006/relationships/slideLayout" Target="../slideLayouts/slideLayout3.xml"/><Relationship Id="rId15" Type="http://schemas.openxmlformats.org/officeDocument/2006/relationships/slideLayout" Target="../slideLayouts/slideLayout9.xml"/><Relationship Id="rId14" Type="http://schemas.openxmlformats.org/officeDocument/2006/relationships/slideLayout" Target="../slideLayouts/slideLayout8.xml"/><Relationship Id="rId17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10.xml"/><Relationship Id="rId5" Type="http://schemas.openxmlformats.org/officeDocument/2006/relationships/image" Target="../media/image03.png"/><Relationship Id="rId19" Type="http://schemas.openxmlformats.org/officeDocument/2006/relationships/slideLayout" Target="../slideLayouts/slideLayout13.xml"/><Relationship Id="rId6" Type="http://schemas.openxmlformats.org/officeDocument/2006/relationships/image" Target="../media/image04.png"/><Relationship Id="rId18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.xml"/><Relationship Id="rId8" Type="http://schemas.openxmlformats.org/officeDocument/2006/relationships/slideLayout" Target="../slideLayouts/slideLayout2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02.jpg"/><Relationship Id="rId2" Type="http://schemas.openxmlformats.org/officeDocument/2006/relationships/image" Target="../media/image05.png"/><Relationship Id="rId3" Type="http://schemas.openxmlformats.org/officeDocument/2006/relationships/image" Target="../media/image00.png"/><Relationship Id="rId4" Type="http://schemas.openxmlformats.org/officeDocument/2006/relationships/image" Target="../media/image01.png"/><Relationship Id="rId5" Type="http://schemas.openxmlformats.org/officeDocument/2006/relationships/image" Target="../media/image03.png"/><Relationship Id="rId6" Type="http://schemas.openxmlformats.org/officeDocument/2006/relationships/image" Target="../media/image04.png"/><Relationship Id="rId7" Type="http://schemas.openxmlformats.org/officeDocument/2006/relationships/slideLayout" Target="../slideLayouts/slideLayout15.xml"/><Relationship Id="rId8" Type="http://schemas.openxmlformats.org/officeDocument/2006/relationships/theme" Target="../theme/theme1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image" Target="../media/image02.jpg"/><Relationship Id="rId2" Type="http://schemas.openxmlformats.org/officeDocument/2006/relationships/image" Target="../media/image05.png"/><Relationship Id="rId3" Type="http://schemas.openxmlformats.org/officeDocument/2006/relationships/image" Target="../media/image00.png"/><Relationship Id="rId4" Type="http://schemas.openxmlformats.org/officeDocument/2006/relationships/image" Target="../media/image01.png"/><Relationship Id="rId5" Type="http://schemas.openxmlformats.org/officeDocument/2006/relationships/image" Target="../media/image03.png"/><Relationship Id="rId6" Type="http://schemas.openxmlformats.org/officeDocument/2006/relationships/image" Target="../media/image04.png"/><Relationship Id="rId7" Type="http://schemas.openxmlformats.org/officeDocument/2006/relationships/slideLayout" Target="../slideLayouts/slideLayout16.xml"/><Relationship Id="rId8" Type="http://schemas.openxmlformats.org/officeDocument/2006/relationships/theme" Target="../theme/theme5.xml"/></Relationships>
</file>

<file path=ppt/slideMasters/_rels/slideMaster4.xml.rels><?xml version="1.0" encoding="UTF-8" standalone="yes"?><Relationships xmlns="http://schemas.openxmlformats.org/package/2006/relationships"><Relationship Id="rId1" Type="http://schemas.openxmlformats.org/officeDocument/2006/relationships/image" Target="../media/image02.jpg"/><Relationship Id="rId2" Type="http://schemas.openxmlformats.org/officeDocument/2006/relationships/image" Target="../media/image05.png"/><Relationship Id="rId3" Type="http://schemas.openxmlformats.org/officeDocument/2006/relationships/image" Target="../media/image00.png"/><Relationship Id="rId4" Type="http://schemas.openxmlformats.org/officeDocument/2006/relationships/image" Target="../media/image01.png"/><Relationship Id="rId5" Type="http://schemas.openxmlformats.org/officeDocument/2006/relationships/image" Target="../media/image03.png"/><Relationship Id="rId6" Type="http://schemas.openxmlformats.org/officeDocument/2006/relationships/image" Target="../media/image04.png"/><Relationship Id="rId7" Type="http://schemas.openxmlformats.org/officeDocument/2006/relationships/slideLayout" Target="../slideLayouts/slideLayout17.xml"/><Relationship Id="rId8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blipFill rotWithShape="1">
          <a:blip r:embed="rId1">
            <a:alphaModFix/>
          </a:blip>
          <a:stretch>
            <a:fillRect b="0" l="0" r="0" t="0"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Shape 10"/>
          <p:cNvGrpSpPr/>
          <p:nvPr/>
        </p:nvGrpSpPr>
        <p:grpSpPr>
          <a:xfrm>
            <a:off x="6297612" y="1676400"/>
            <a:ext cx="2822574" cy="2822574"/>
            <a:chOff x="6297612" y="1676400"/>
            <a:chExt cx="2822574" cy="2822574"/>
          </a:xfrm>
        </p:grpSpPr>
        <p:pic>
          <p:nvPicPr>
            <p:cNvPr id="11" name="Shape 1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297612" y="1676400"/>
              <a:ext cx="2822574" cy="28225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Shape 12"/>
            <p:cNvSpPr/>
            <p:nvPr/>
          </p:nvSpPr>
          <p:spPr>
            <a:xfrm>
              <a:off x="6711950" y="2089150"/>
              <a:ext cx="1993900" cy="199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grpSp>
        <p:nvGrpSpPr>
          <p:cNvPr id="13" name="Shape 13"/>
          <p:cNvGrpSpPr/>
          <p:nvPr/>
        </p:nvGrpSpPr>
        <p:grpSpPr>
          <a:xfrm>
            <a:off x="5688012" y="-457200"/>
            <a:ext cx="1603375" cy="1603375"/>
            <a:chOff x="5688012" y="-457200"/>
            <a:chExt cx="1603375" cy="1603375"/>
          </a:xfrm>
        </p:grpSpPr>
        <p:pic>
          <p:nvPicPr>
            <p:cNvPr id="14" name="Shape 1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688012" y="-457200"/>
              <a:ext cx="1603375" cy="16033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Shape 15"/>
            <p:cNvSpPr/>
            <p:nvPr/>
          </p:nvSpPr>
          <p:spPr>
            <a:xfrm>
              <a:off x="5924550" y="-222250"/>
              <a:ext cx="1131887" cy="11302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grpSp>
        <p:nvGrpSpPr>
          <p:cNvPr id="16" name="Shape 16"/>
          <p:cNvGrpSpPr/>
          <p:nvPr/>
        </p:nvGrpSpPr>
        <p:grpSpPr>
          <a:xfrm>
            <a:off x="6297612" y="6096000"/>
            <a:ext cx="993774" cy="993774"/>
            <a:chOff x="6297612" y="6096000"/>
            <a:chExt cx="993774" cy="993774"/>
          </a:xfrm>
        </p:grpSpPr>
        <p:pic>
          <p:nvPicPr>
            <p:cNvPr id="17" name="Shape 1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297612" y="6096000"/>
              <a:ext cx="993774" cy="9937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" name="Shape 18"/>
            <p:cNvSpPr/>
            <p:nvPr/>
          </p:nvSpPr>
          <p:spPr>
            <a:xfrm>
              <a:off x="6445250" y="6240462"/>
              <a:ext cx="700086" cy="7016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grpSp>
        <p:nvGrpSpPr>
          <p:cNvPr id="19" name="Shape 19"/>
          <p:cNvGrpSpPr/>
          <p:nvPr/>
        </p:nvGrpSpPr>
        <p:grpSpPr>
          <a:xfrm>
            <a:off x="-152400" y="2670175"/>
            <a:ext cx="4187824" cy="4187824"/>
            <a:chOff x="-152400" y="2670175"/>
            <a:chExt cx="4187824" cy="4187824"/>
          </a:xfrm>
        </p:grpSpPr>
        <p:pic>
          <p:nvPicPr>
            <p:cNvPr id="20" name="Shape 2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-152400" y="2670175"/>
              <a:ext cx="4187824" cy="41878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" name="Shape 21"/>
            <p:cNvSpPr/>
            <p:nvPr/>
          </p:nvSpPr>
          <p:spPr>
            <a:xfrm>
              <a:off x="460375" y="3281362"/>
              <a:ext cx="2962275" cy="29622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grpSp>
        <p:nvGrpSpPr>
          <p:cNvPr id="22" name="Shape 22"/>
          <p:cNvGrpSpPr/>
          <p:nvPr/>
        </p:nvGrpSpPr>
        <p:grpSpPr>
          <a:xfrm>
            <a:off x="-841375" y="2895600"/>
            <a:ext cx="2365375" cy="2365375"/>
            <a:chOff x="-841375" y="2895600"/>
            <a:chExt cx="2365375" cy="2365375"/>
          </a:xfrm>
        </p:grpSpPr>
        <p:pic>
          <p:nvPicPr>
            <p:cNvPr id="23" name="Shape 23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-841375" y="2895600"/>
              <a:ext cx="2365375" cy="23653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" name="Shape 24"/>
            <p:cNvSpPr/>
            <p:nvPr/>
          </p:nvSpPr>
          <p:spPr>
            <a:xfrm>
              <a:off x="-493712" y="3241675"/>
              <a:ext cx="1670050" cy="16700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sp>
        <p:nvSpPr>
          <p:cNvPr id="25" name="Shape 25"/>
          <p:cNvSpPr/>
          <p:nvPr/>
        </p:nvSpPr>
        <p:spPr>
          <a:xfrm>
            <a:off x="7745411" y="0"/>
            <a:ext cx="685799" cy="110013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63500" dir="5400000" dist="25400">
              <a:srgbClr val="000000">
                <a:alpha val="44705"/>
              </a:srgbClr>
            </a:outerShdw>
          </a:effectLst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6" name="Shape 26"/>
          <p:cNvSpPr txBox="1"/>
          <p:nvPr>
            <p:ph type="title"/>
          </p:nvPr>
        </p:nvSpPr>
        <p:spPr>
          <a:xfrm>
            <a:off x="484187" y="452437"/>
            <a:ext cx="7056437" cy="140017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7" name="Shape 27"/>
          <p:cNvSpPr txBox="1"/>
          <p:nvPr>
            <p:ph idx="1" type="body"/>
          </p:nvPr>
        </p:nvSpPr>
        <p:spPr>
          <a:xfrm>
            <a:off x="827087" y="2052636"/>
            <a:ext cx="6711949" cy="41957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41300" lvl="0" marL="3429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  <a:defRPr b="0" i="0" sz="20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194309" lvl="1" marL="74295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79999"/>
              <a:buFont typeface="Noto Sans Symbols"/>
              <a:buChar char="▶"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147319" lvl="2" marL="11430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157480" lvl="3" marL="16002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157479" lvl="4" marL="20574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157521" lvl="5" marL="2514642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157528" lvl="6" marL="2971849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157536" lvl="7" marL="3429057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157543" lvl="8" marL="3886264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28" name="Shape 28"/>
          <p:cNvSpPr txBox="1"/>
          <p:nvPr>
            <p:ph idx="10" type="dt"/>
          </p:nvPr>
        </p:nvSpPr>
        <p:spPr>
          <a:xfrm rot="5400000">
            <a:off x="7494586" y="1828799"/>
            <a:ext cx="990599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29" name="Shape 29"/>
          <p:cNvSpPr txBox="1"/>
          <p:nvPr>
            <p:ph idx="11" type="ftr"/>
          </p:nvPr>
        </p:nvSpPr>
        <p:spPr>
          <a:xfrm rot="5400000">
            <a:off x="6233318" y="3263106"/>
            <a:ext cx="3859212" cy="2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12" type="sldNum"/>
          </p:nvPr>
        </p:nvSpPr>
        <p:spPr>
          <a:xfrm>
            <a:off x="7766050" y="295275"/>
            <a:ext cx="628649" cy="7683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Questrial"/>
              <a:buNone/>
            </a:pPr>
            <a:fld id="{00000000-1234-1234-1234-123412341234}" type="slidenum">
              <a:rPr b="0" i="0" lang="en-US" sz="2800" u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7"/>
    <p:sldLayoutId id="2147483649" r:id="rId8"/>
    <p:sldLayoutId id="2147483650" r:id="rId9"/>
    <p:sldLayoutId id="2147483651" r:id="rId10"/>
    <p:sldLayoutId id="2147483652" r:id="rId11"/>
    <p:sldLayoutId id="2147483653" r:id="rId12"/>
    <p:sldLayoutId id="2147483654" r:id="rId13"/>
    <p:sldLayoutId id="2147483655" r:id="rId14"/>
    <p:sldLayoutId id="2147483656" r:id="rId15"/>
    <p:sldLayoutId id="2147483657" r:id="rId16"/>
    <p:sldLayoutId id="2147483658" r:id="rId17"/>
    <p:sldLayoutId id="2147483659" r:id="rId18"/>
    <p:sldLayoutId id="2147483660" r:id="rId19"/>
    <p:sldLayoutId id="2147483661" r:id="rId2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blipFill rotWithShape="1">
          <a:blip r:embed="rId1">
            <a:alphaModFix/>
          </a:blip>
          <a:stretch>
            <a:fillRect b="0" l="0" r="0" t="0"/>
          </a:stretch>
        </a:blip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Shape 120"/>
          <p:cNvGrpSpPr/>
          <p:nvPr/>
        </p:nvGrpSpPr>
        <p:grpSpPr>
          <a:xfrm>
            <a:off x="6297612" y="1676400"/>
            <a:ext cx="2822574" cy="2822574"/>
            <a:chOff x="6297612" y="1676400"/>
            <a:chExt cx="2822574" cy="2822574"/>
          </a:xfrm>
        </p:grpSpPr>
        <p:pic>
          <p:nvPicPr>
            <p:cNvPr id="121" name="Shape 12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297612" y="1676400"/>
              <a:ext cx="2822574" cy="28225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2" name="Shape 122"/>
            <p:cNvSpPr/>
            <p:nvPr/>
          </p:nvSpPr>
          <p:spPr>
            <a:xfrm>
              <a:off x="6711950" y="2089150"/>
              <a:ext cx="1993900" cy="199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grpSp>
        <p:nvGrpSpPr>
          <p:cNvPr id="123" name="Shape 123"/>
          <p:cNvGrpSpPr/>
          <p:nvPr/>
        </p:nvGrpSpPr>
        <p:grpSpPr>
          <a:xfrm>
            <a:off x="5688012" y="-457200"/>
            <a:ext cx="1603375" cy="1603375"/>
            <a:chOff x="5688012" y="-457200"/>
            <a:chExt cx="1603375" cy="1603375"/>
          </a:xfrm>
        </p:grpSpPr>
        <p:pic>
          <p:nvPicPr>
            <p:cNvPr id="124" name="Shape 12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688012" y="-457200"/>
              <a:ext cx="1603375" cy="16033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5" name="Shape 125"/>
            <p:cNvSpPr/>
            <p:nvPr/>
          </p:nvSpPr>
          <p:spPr>
            <a:xfrm>
              <a:off x="5924550" y="-222250"/>
              <a:ext cx="1131887" cy="11302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grpSp>
        <p:nvGrpSpPr>
          <p:cNvPr id="126" name="Shape 126"/>
          <p:cNvGrpSpPr/>
          <p:nvPr/>
        </p:nvGrpSpPr>
        <p:grpSpPr>
          <a:xfrm>
            <a:off x="6297612" y="6096000"/>
            <a:ext cx="993774" cy="993774"/>
            <a:chOff x="6297612" y="6096000"/>
            <a:chExt cx="993774" cy="993774"/>
          </a:xfrm>
        </p:grpSpPr>
        <p:pic>
          <p:nvPicPr>
            <p:cNvPr id="127" name="Shape 12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297612" y="6096000"/>
              <a:ext cx="993774" cy="9937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8" name="Shape 128"/>
            <p:cNvSpPr/>
            <p:nvPr/>
          </p:nvSpPr>
          <p:spPr>
            <a:xfrm>
              <a:off x="6445250" y="6240462"/>
              <a:ext cx="700086" cy="7016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grpSp>
        <p:nvGrpSpPr>
          <p:cNvPr id="129" name="Shape 129"/>
          <p:cNvGrpSpPr/>
          <p:nvPr/>
        </p:nvGrpSpPr>
        <p:grpSpPr>
          <a:xfrm>
            <a:off x="-152400" y="2670175"/>
            <a:ext cx="4187824" cy="4187824"/>
            <a:chOff x="-152400" y="2670175"/>
            <a:chExt cx="4187824" cy="4187824"/>
          </a:xfrm>
        </p:grpSpPr>
        <p:pic>
          <p:nvPicPr>
            <p:cNvPr id="130" name="Shape 13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-152400" y="2670175"/>
              <a:ext cx="4187824" cy="41878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1" name="Shape 131"/>
            <p:cNvSpPr/>
            <p:nvPr/>
          </p:nvSpPr>
          <p:spPr>
            <a:xfrm>
              <a:off x="460375" y="3281362"/>
              <a:ext cx="2962275" cy="29622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grpSp>
        <p:nvGrpSpPr>
          <p:cNvPr id="132" name="Shape 132"/>
          <p:cNvGrpSpPr/>
          <p:nvPr/>
        </p:nvGrpSpPr>
        <p:grpSpPr>
          <a:xfrm>
            <a:off x="-841375" y="2895600"/>
            <a:ext cx="2365375" cy="2365375"/>
            <a:chOff x="-841375" y="2895600"/>
            <a:chExt cx="2365375" cy="2365375"/>
          </a:xfrm>
        </p:grpSpPr>
        <p:pic>
          <p:nvPicPr>
            <p:cNvPr id="133" name="Shape 133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-841375" y="2895600"/>
              <a:ext cx="2365375" cy="23653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4" name="Shape 134"/>
            <p:cNvSpPr/>
            <p:nvPr/>
          </p:nvSpPr>
          <p:spPr>
            <a:xfrm>
              <a:off x="-493712" y="3241675"/>
              <a:ext cx="1670050" cy="16700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sp>
        <p:nvSpPr>
          <p:cNvPr id="135" name="Shape 135"/>
          <p:cNvSpPr/>
          <p:nvPr/>
        </p:nvSpPr>
        <p:spPr>
          <a:xfrm>
            <a:off x="7745411" y="0"/>
            <a:ext cx="685799" cy="110013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63500" dir="5400000" dist="25400">
              <a:srgbClr val="000000">
                <a:alpha val="44705"/>
              </a:srgbClr>
            </a:outerShdw>
          </a:effectLst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6" name="Shape 136"/>
          <p:cNvSpPr txBox="1"/>
          <p:nvPr/>
        </p:nvSpPr>
        <p:spPr>
          <a:xfrm>
            <a:off x="674687" y="971550"/>
            <a:ext cx="600075" cy="19700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E5E1"/>
              </a:buClr>
              <a:buSzPct val="25000"/>
              <a:buFont typeface="Arial"/>
              <a:buNone/>
            </a:pPr>
            <a:r>
              <a:rPr b="0" i="0" lang="en-US" sz="12200" u="none">
                <a:solidFill>
                  <a:srgbClr val="CFE5E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</a:p>
        </p:txBody>
      </p:sp>
      <p:sp>
        <p:nvSpPr>
          <p:cNvPr id="137" name="Shape 137"/>
          <p:cNvSpPr txBox="1"/>
          <p:nvPr/>
        </p:nvSpPr>
        <p:spPr>
          <a:xfrm>
            <a:off x="6999286" y="2613025"/>
            <a:ext cx="601661" cy="19700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E5E1"/>
              </a:buClr>
              <a:buSzPct val="25000"/>
              <a:buFont typeface="Arial"/>
              <a:buNone/>
            </a:pPr>
            <a:r>
              <a:rPr b="0" i="0" lang="en-US" sz="12200" u="none">
                <a:solidFill>
                  <a:srgbClr val="CFE5E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</a:p>
        </p:txBody>
      </p:sp>
      <p:sp>
        <p:nvSpPr>
          <p:cNvPr id="138" name="Shape 138"/>
          <p:cNvSpPr txBox="1"/>
          <p:nvPr>
            <p:ph type="title"/>
          </p:nvPr>
        </p:nvSpPr>
        <p:spPr>
          <a:xfrm>
            <a:off x="484187" y="452437"/>
            <a:ext cx="7056437" cy="140017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39" name="Shape 139"/>
          <p:cNvSpPr txBox="1"/>
          <p:nvPr>
            <p:ph idx="1" type="body"/>
          </p:nvPr>
        </p:nvSpPr>
        <p:spPr>
          <a:xfrm>
            <a:off x="827087" y="2052636"/>
            <a:ext cx="6711949" cy="41957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41300" lvl="0" marL="3429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  <a:defRPr b="0" i="0" sz="20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194309" lvl="1" marL="74295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79999"/>
              <a:buFont typeface="Noto Sans Symbols"/>
              <a:buChar char="▶"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147319" lvl="2" marL="11430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157480" lvl="3" marL="16002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157479" lvl="4" marL="20574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157521" lvl="5" marL="2514642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157528" lvl="6" marL="2971849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157536" lvl="7" marL="3429057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157543" lvl="8" marL="3886264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40" name="Shape 140"/>
          <p:cNvSpPr txBox="1"/>
          <p:nvPr>
            <p:ph idx="10" type="dt"/>
          </p:nvPr>
        </p:nvSpPr>
        <p:spPr>
          <a:xfrm rot="5400000">
            <a:off x="7494586" y="1828799"/>
            <a:ext cx="990599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41" name="Shape 141"/>
          <p:cNvSpPr txBox="1"/>
          <p:nvPr>
            <p:ph idx="11" type="ftr"/>
          </p:nvPr>
        </p:nvSpPr>
        <p:spPr>
          <a:xfrm rot="5400000">
            <a:off x="6233318" y="3263106"/>
            <a:ext cx="3859212" cy="2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42" name="Shape 142"/>
          <p:cNvSpPr txBox="1"/>
          <p:nvPr>
            <p:ph idx="12" type="sldNum"/>
          </p:nvPr>
        </p:nvSpPr>
        <p:spPr>
          <a:xfrm>
            <a:off x="7766050" y="295275"/>
            <a:ext cx="628649" cy="7683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Questrial"/>
              <a:buNone/>
            </a:pPr>
            <a:fld id="{00000000-1234-1234-1234-123412341234}" type="slidenum">
              <a:rPr b="0" i="0" lang="en-US" sz="2800" u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2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blipFill rotWithShape="1">
          <a:blip r:embed="rId1">
            <a:alphaModFix/>
          </a:blip>
          <a:stretch>
            <a:fillRect b="0" l="0" r="0" t="0"/>
          </a:stretch>
        </a:blip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" name="Shape 151"/>
          <p:cNvGrpSpPr/>
          <p:nvPr/>
        </p:nvGrpSpPr>
        <p:grpSpPr>
          <a:xfrm>
            <a:off x="6297612" y="1676400"/>
            <a:ext cx="2822574" cy="2822574"/>
            <a:chOff x="6297612" y="1676400"/>
            <a:chExt cx="2822574" cy="2822574"/>
          </a:xfrm>
        </p:grpSpPr>
        <p:pic>
          <p:nvPicPr>
            <p:cNvPr id="152" name="Shape 152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297612" y="1676400"/>
              <a:ext cx="2822574" cy="28225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3" name="Shape 153"/>
            <p:cNvSpPr/>
            <p:nvPr/>
          </p:nvSpPr>
          <p:spPr>
            <a:xfrm>
              <a:off x="6711950" y="2089150"/>
              <a:ext cx="1993900" cy="199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grpSp>
        <p:nvGrpSpPr>
          <p:cNvPr id="154" name="Shape 154"/>
          <p:cNvGrpSpPr/>
          <p:nvPr/>
        </p:nvGrpSpPr>
        <p:grpSpPr>
          <a:xfrm>
            <a:off x="5688012" y="-457200"/>
            <a:ext cx="1603375" cy="1603375"/>
            <a:chOff x="5688012" y="-457200"/>
            <a:chExt cx="1603375" cy="1603375"/>
          </a:xfrm>
        </p:grpSpPr>
        <p:pic>
          <p:nvPicPr>
            <p:cNvPr id="155" name="Shape 15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688012" y="-457200"/>
              <a:ext cx="1603375" cy="16033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6" name="Shape 156"/>
            <p:cNvSpPr/>
            <p:nvPr/>
          </p:nvSpPr>
          <p:spPr>
            <a:xfrm>
              <a:off x="5924550" y="-222250"/>
              <a:ext cx="1131887" cy="11302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grpSp>
        <p:nvGrpSpPr>
          <p:cNvPr id="157" name="Shape 157"/>
          <p:cNvGrpSpPr/>
          <p:nvPr/>
        </p:nvGrpSpPr>
        <p:grpSpPr>
          <a:xfrm>
            <a:off x="6297612" y="6096000"/>
            <a:ext cx="993774" cy="993774"/>
            <a:chOff x="6297612" y="6096000"/>
            <a:chExt cx="993774" cy="993774"/>
          </a:xfrm>
        </p:grpSpPr>
        <p:pic>
          <p:nvPicPr>
            <p:cNvPr id="158" name="Shape 15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297612" y="6096000"/>
              <a:ext cx="993774" cy="9937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9" name="Shape 159"/>
            <p:cNvSpPr/>
            <p:nvPr/>
          </p:nvSpPr>
          <p:spPr>
            <a:xfrm>
              <a:off x="6445250" y="6240462"/>
              <a:ext cx="700086" cy="7016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grpSp>
        <p:nvGrpSpPr>
          <p:cNvPr id="160" name="Shape 160"/>
          <p:cNvGrpSpPr/>
          <p:nvPr/>
        </p:nvGrpSpPr>
        <p:grpSpPr>
          <a:xfrm>
            <a:off x="-152400" y="2670175"/>
            <a:ext cx="4187824" cy="4187824"/>
            <a:chOff x="-152400" y="2670175"/>
            <a:chExt cx="4187824" cy="4187824"/>
          </a:xfrm>
        </p:grpSpPr>
        <p:pic>
          <p:nvPicPr>
            <p:cNvPr id="161" name="Shape 16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-152400" y="2670175"/>
              <a:ext cx="4187824" cy="41878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2" name="Shape 162"/>
            <p:cNvSpPr/>
            <p:nvPr/>
          </p:nvSpPr>
          <p:spPr>
            <a:xfrm>
              <a:off x="460375" y="3281362"/>
              <a:ext cx="2962275" cy="29622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grpSp>
        <p:nvGrpSpPr>
          <p:cNvPr id="163" name="Shape 163"/>
          <p:cNvGrpSpPr/>
          <p:nvPr/>
        </p:nvGrpSpPr>
        <p:grpSpPr>
          <a:xfrm>
            <a:off x="-841375" y="2895600"/>
            <a:ext cx="2365375" cy="2365375"/>
            <a:chOff x="-841375" y="2895600"/>
            <a:chExt cx="2365375" cy="2365375"/>
          </a:xfrm>
        </p:grpSpPr>
        <p:pic>
          <p:nvPicPr>
            <p:cNvPr id="164" name="Shape 16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-841375" y="2895600"/>
              <a:ext cx="2365375" cy="23653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5" name="Shape 165"/>
            <p:cNvSpPr/>
            <p:nvPr/>
          </p:nvSpPr>
          <p:spPr>
            <a:xfrm>
              <a:off x="-493712" y="3241675"/>
              <a:ext cx="1670050" cy="16700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sp>
        <p:nvSpPr>
          <p:cNvPr id="166" name="Shape 166"/>
          <p:cNvSpPr/>
          <p:nvPr/>
        </p:nvSpPr>
        <p:spPr>
          <a:xfrm>
            <a:off x="7745411" y="0"/>
            <a:ext cx="685799" cy="110013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63500" dir="5400000" dist="25400">
              <a:srgbClr val="000000">
                <a:alpha val="44705"/>
              </a:srgbClr>
            </a:outerShdw>
          </a:effectLst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cxnSp>
        <p:nvCxnSpPr>
          <p:cNvPr id="167" name="Shape 167"/>
          <p:cNvCxnSpPr/>
          <p:nvPr/>
        </p:nvCxnSpPr>
        <p:spPr>
          <a:xfrm>
            <a:off x="2795586" y="2133600"/>
            <a:ext cx="0" cy="3962399"/>
          </a:xfrm>
          <a:prstGeom prst="straightConnector1">
            <a:avLst/>
          </a:prstGeom>
          <a:noFill/>
          <a:ln cap="rnd" cmpd="sng" w="12700">
            <a:solidFill>
              <a:srgbClr val="CFE5E1">
                <a:alpha val="39607"/>
              </a:srgbClr>
            </a:solidFill>
            <a:prstDash val="solid"/>
            <a:miter/>
            <a:headEnd len="med" w="med" type="none"/>
            <a:tailEnd len="med" w="med" type="none"/>
          </a:ln>
        </p:spPr>
      </p:cxnSp>
      <p:cxnSp>
        <p:nvCxnSpPr>
          <p:cNvPr id="168" name="Shape 168"/>
          <p:cNvCxnSpPr/>
          <p:nvPr/>
        </p:nvCxnSpPr>
        <p:spPr>
          <a:xfrm>
            <a:off x="5222875" y="2133600"/>
            <a:ext cx="0" cy="3967162"/>
          </a:xfrm>
          <a:prstGeom prst="straightConnector1">
            <a:avLst/>
          </a:prstGeom>
          <a:noFill/>
          <a:ln cap="rnd" cmpd="sng" w="12700">
            <a:solidFill>
              <a:srgbClr val="CFE5E1">
                <a:alpha val="39607"/>
              </a:srgbClr>
            </a:solidFill>
            <a:prstDash val="solid"/>
            <a:miter/>
            <a:headEnd len="med" w="med" type="none"/>
            <a:tailEnd len="med" w="med" type="none"/>
          </a:ln>
        </p:spPr>
      </p:cxnSp>
      <p:sp>
        <p:nvSpPr>
          <p:cNvPr id="169" name="Shape 169"/>
          <p:cNvSpPr txBox="1"/>
          <p:nvPr>
            <p:ph type="title"/>
          </p:nvPr>
        </p:nvSpPr>
        <p:spPr>
          <a:xfrm>
            <a:off x="484187" y="452437"/>
            <a:ext cx="7056437" cy="140017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70" name="Shape 170"/>
          <p:cNvSpPr txBox="1"/>
          <p:nvPr>
            <p:ph idx="1" type="body"/>
          </p:nvPr>
        </p:nvSpPr>
        <p:spPr>
          <a:xfrm>
            <a:off x="827087" y="2052636"/>
            <a:ext cx="6711949" cy="41957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41300" lvl="0" marL="3429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  <a:defRPr b="0" i="0" sz="20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194309" lvl="1" marL="74295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79999"/>
              <a:buFont typeface="Noto Sans Symbols"/>
              <a:buChar char="▶"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147319" lvl="2" marL="11430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157480" lvl="3" marL="16002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157479" lvl="4" marL="20574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157521" lvl="5" marL="2514642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157528" lvl="6" marL="2971849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157536" lvl="7" marL="3429057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157543" lvl="8" marL="3886264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71" name="Shape 171"/>
          <p:cNvSpPr txBox="1"/>
          <p:nvPr>
            <p:ph idx="10" type="dt"/>
          </p:nvPr>
        </p:nvSpPr>
        <p:spPr>
          <a:xfrm rot="5400000">
            <a:off x="7494586" y="1828799"/>
            <a:ext cx="990599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72" name="Shape 172"/>
          <p:cNvSpPr txBox="1"/>
          <p:nvPr>
            <p:ph idx="11" type="ftr"/>
          </p:nvPr>
        </p:nvSpPr>
        <p:spPr>
          <a:xfrm rot="5400000">
            <a:off x="6233318" y="3263106"/>
            <a:ext cx="3859212" cy="2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173" name="Shape 173"/>
          <p:cNvSpPr txBox="1"/>
          <p:nvPr>
            <p:ph idx="12" type="sldNum"/>
          </p:nvPr>
        </p:nvSpPr>
        <p:spPr>
          <a:xfrm>
            <a:off x="7766050" y="295275"/>
            <a:ext cx="628649" cy="7683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Questrial"/>
              <a:buNone/>
            </a:pPr>
            <a:fld id="{00000000-1234-1234-1234-123412341234}" type="slidenum">
              <a:rPr b="0" i="0" lang="en-US" sz="2800" u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3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blipFill rotWithShape="1">
          <a:blip r:embed="rId1">
            <a:alphaModFix/>
          </a:blip>
          <a:stretch>
            <a:fillRect b="0" l="0" r="0" t="0"/>
          </a:stretch>
        </a:blipFill>
      </p:bgPr>
    </p:bg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" name="Shape 186"/>
          <p:cNvGrpSpPr/>
          <p:nvPr/>
        </p:nvGrpSpPr>
        <p:grpSpPr>
          <a:xfrm>
            <a:off x="6297612" y="1676400"/>
            <a:ext cx="2822574" cy="2822574"/>
            <a:chOff x="6297612" y="1676400"/>
            <a:chExt cx="2822574" cy="2822574"/>
          </a:xfrm>
        </p:grpSpPr>
        <p:pic>
          <p:nvPicPr>
            <p:cNvPr id="187" name="Shape 187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297612" y="1676400"/>
              <a:ext cx="2822574" cy="28225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8" name="Shape 188"/>
            <p:cNvSpPr/>
            <p:nvPr/>
          </p:nvSpPr>
          <p:spPr>
            <a:xfrm>
              <a:off x="6711950" y="2089150"/>
              <a:ext cx="1993900" cy="199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grpSp>
        <p:nvGrpSpPr>
          <p:cNvPr id="189" name="Shape 189"/>
          <p:cNvGrpSpPr/>
          <p:nvPr/>
        </p:nvGrpSpPr>
        <p:grpSpPr>
          <a:xfrm>
            <a:off x="5688012" y="-457200"/>
            <a:ext cx="1603375" cy="1603375"/>
            <a:chOff x="5688012" y="-457200"/>
            <a:chExt cx="1603375" cy="1603375"/>
          </a:xfrm>
        </p:grpSpPr>
        <p:pic>
          <p:nvPicPr>
            <p:cNvPr id="190" name="Shape 19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688012" y="-457200"/>
              <a:ext cx="1603375" cy="16033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1" name="Shape 191"/>
            <p:cNvSpPr/>
            <p:nvPr/>
          </p:nvSpPr>
          <p:spPr>
            <a:xfrm>
              <a:off x="5924550" y="-222250"/>
              <a:ext cx="1131887" cy="11302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grpSp>
        <p:nvGrpSpPr>
          <p:cNvPr id="192" name="Shape 192"/>
          <p:cNvGrpSpPr/>
          <p:nvPr/>
        </p:nvGrpSpPr>
        <p:grpSpPr>
          <a:xfrm>
            <a:off x="6297612" y="6096000"/>
            <a:ext cx="993774" cy="993774"/>
            <a:chOff x="6297612" y="6096000"/>
            <a:chExt cx="993774" cy="993774"/>
          </a:xfrm>
        </p:grpSpPr>
        <p:pic>
          <p:nvPicPr>
            <p:cNvPr id="193" name="Shape 19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297612" y="6096000"/>
              <a:ext cx="993774" cy="9937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4" name="Shape 194"/>
            <p:cNvSpPr/>
            <p:nvPr/>
          </p:nvSpPr>
          <p:spPr>
            <a:xfrm>
              <a:off x="6445250" y="6240462"/>
              <a:ext cx="700086" cy="7016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grpSp>
        <p:nvGrpSpPr>
          <p:cNvPr id="195" name="Shape 195"/>
          <p:cNvGrpSpPr/>
          <p:nvPr/>
        </p:nvGrpSpPr>
        <p:grpSpPr>
          <a:xfrm>
            <a:off x="-152400" y="2670175"/>
            <a:ext cx="4187824" cy="4187824"/>
            <a:chOff x="-152400" y="2670175"/>
            <a:chExt cx="4187824" cy="4187824"/>
          </a:xfrm>
        </p:grpSpPr>
        <p:pic>
          <p:nvPicPr>
            <p:cNvPr id="196" name="Shape 19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-152400" y="2670175"/>
              <a:ext cx="4187824" cy="41878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7" name="Shape 197"/>
            <p:cNvSpPr/>
            <p:nvPr/>
          </p:nvSpPr>
          <p:spPr>
            <a:xfrm>
              <a:off x="460375" y="3281362"/>
              <a:ext cx="2962275" cy="29622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grpSp>
        <p:nvGrpSpPr>
          <p:cNvPr id="198" name="Shape 198"/>
          <p:cNvGrpSpPr/>
          <p:nvPr/>
        </p:nvGrpSpPr>
        <p:grpSpPr>
          <a:xfrm>
            <a:off x="-841375" y="2895600"/>
            <a:ext cx="2365375" cy="2365375"/>
            <a:chOff x="-841375" y="2895600"/>
            <a:chExt cx="2365375" cy="2365375"/>
          </a:xfrm>
        </p:grpSpPr>
        <p:pic>
          <p:nvPicPr>
            <p:cNvPr id="199" name="Shape 199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-841375" y="2895600"/>
              <a:ext cx="2365375" cy="23653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0" name="Shape 200"/>
            <p:cNvSpPr/>
            <p:nvPr/>
          </p:nvSpPr>
          <p:spPr>
            <a:xfrm>
              <a:off x="-493712" y="3241675"/>
              <a:ext cx="1670050" cy="16700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endParaRPr>
            </a:p>
          </p:txBody>
        </p:sp>
      </p:grpSp>
      <p:sp>
        <p:nvSpPr>
          <p:cNvPr id="201" name="Shape 201"/>
          <p:cNvSpPr/>
          <p:nvPr/>
        </p:nvSpPr>
        <p:spPr>
          <a:xfrm>
            <a:off x="7745411" y="0"/>
            <a:ext cx="685799" cy="110013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63500" dir="5400000" dist="25400">
              <a:srgbClr val="000000">
                <a:alpha val="44705"/>
              </a:srgbClr>
            </a:outerShdw>
          </a:effectLst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cxnSp>
        <p:nvCxnSpPr>
          <p:cNvPr id="202" name="Shape 202"/>
          <p:cNvCxnSpPr/>
          <p:nvPr/>
        </p:nvCxnSpPr>
        <p:spPr>
          <a:xfrm>
            <a:off x="2795586" y="2133600"/>
            <a:ext cx="0" cy="3962399"/>
          </a:xfrm>
          <a:prstGeom prst="straightConnector1">
            <a:avLst/>
          </a:prstGeom>
          <a:noFill/>
          <a:ln cap="rnd" cmpd="sng" w="12700">
            <a:solidFill>
              <a:srgbClr val="CFE5E1">
                <a:alpha val="39607"/>
              </a:srgbClr>
            </a:solidFill>
            <a:prstDash val="solid"/>
            <a:miter/>
            <a:headEnd len="med" w="med" type="none"/>
            <a:tailEnd len="med" w="med" type="none"/>
          </a:ln>
        </p:spPr>
      </p:cxnSp>
      <p:cxnSp>
        <p:nvCxnSpPr>
          <p:cNvPr id="203" name="Shape 203"/>
          <p:cNvCxnSpPr/>
          <p:nvPr/>
        </p:nvCxnSpPr>
        <p:spPr>
          <a:xfrm>
            <a:off x="5222875" y="2133600"/>
            <a:ext cx="0" cy="3967162"/>
          </a:xfrm>
          <a:prstGeom prst="straightConnector1">
            <a:avLst/>
          </a:prstGeom>
          <a:noFill/>
          <a:ln cap="rnd" cmpd="sng" w="12700">
            <a:solidFill>
              <a:srgbClr val="CFE5E1">
                <a:alpha val="39607"/>
              </a:srgbClr>
            </a:solidFill>
            <a:prstDash val="solid"/>
            <a:miter/>
            <a:headEnd len="med" w="med" type="none"/>
            <a:tailEnd len="med" w="med" type="none"/>
          </a:ln>
        </p:spPr>
      </p:cxnSp>
      <p:sp>
        <p:nvSpPr>
          <p:cNvPr id="204" name="Shape 204"/>
          <p:cNvSpPr txBox="1"/>
          <p:nvPr>
            <p:ph type="title"/>
          </p:nvPr>
        </p:nvSpPr>
        <p:spPr>
          <a:xfrm>
            <a:off x="484187" y="452437"/>
            <a:ext cx="7056437" cy="140017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None/>
              <a:defRPr b="0" i="0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205" name="Shape 205"/>
          <p:cNvSpPr txBox="1"/>
          <p:nvPr>
            <p:ph idx="1" type="body"/>
          </p:nvPr>
        </p:nvSpPr>
        <p:spPr>
          <a:xfrm>
            <a:off x="827087" y="2052636"/>
            <a:ext cx="6711949" cy="41957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41300" lvl="0" marL="3429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  <a:defRPr b="0" i="0" sz="20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194309" lvl="1" marL="74295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79999"/>
              <a:buFont typeface="Noto Sans Symbols"/>
              <a:buChar char="▶"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-147319" lvl="2" marL="11430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  <a:defRPr b="0" i="0" sz="16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-157480" lvl="3" marL="16002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-157479" lvl="4" marL="20574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-157521" lvl="5" marL="2514642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-157528" lvl="6" marL="2971849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-157536" lvl="7" marL="3429057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-157543" lvl="8" marL="3886264" marR="0" rtl="0" algn="l">
              <a:spcBef>
                <a:spcPts val="1000"/>
              </a:spcBef>
              <a:spcAft>
                <a:spcPts val="0"/>
              </a:spcAft>
              <a:buClr>
                <a:srgbClr val="CFE4E0"/>
              </a:buClr>
              <a:buSzPct val="80000"/>
              <a:buFont typeface="Noto Sans Symbols"/>
              <a:buChar char="▶"/>
              <a:defRPr b="0" i="0" sz="14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206" name="Shape 206"/>
          <p:cNvSpPr txBox="1"/>
          <p:nvPr>
            <p:ph idx="10" type="dt"/>
          </p:nvPr>
        </p:nvSpPr>
        <p:spPr>
          <a:xfrm rot="5400000">
            <a:off x="7494586" y="1828799"/>
            <a:ext cx="990599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207" name="Shape 207"/>
          <p:cNvSpPr txBox="1"/>
          <p:nvPr>
            <p:ph idx="11" type="ftr"/>
          </p:nvPr>
        </p:nvSpPr>
        <p:spPr>
          <a:xfrm rot="5400000">
            <a:off x="6233318" y="3263106"/>
            <a:ext cx="3859212" cy="2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0" lvl="1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indent="0" lvl="2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indent="0" lvl="3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indent="0" lvl="4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indent="0" lvl="5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indent="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indent="0" lvl="7" marL="457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indent="0" lvl="8" marL="6400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/>
        </p:txBody>
      </p:sp>
      <p:sp>
        <p:nvSpPr>
          <p:cNvPr id="208" name="Shape 208"/>
          <p:cNvSpPr txBox="1"/>
          <p:nvPr>
            <p:ph idx="12" type="sldNum"/>
          </p:nvPr>
        </p:nvSpPr>
        <p:spPr>
          <a:xfrm>
            <a:off x="7766050" y="295275"/>
            <a:ext cx="628649" cy="7683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Questrial"/>
              <a:buNone/>
            </a:pPr>
            <a:fld id="{00000000-1234-1234-1234-123412341234}" type="slidenum">
              <a:rPr b="0" i="0" lang="en-US" sz="2800" u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4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06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jpg"/><Relationship Id="rId4" Type="http://schemas.openxmlformats.org/officeDocument/2006/relationships/image" Target="../media/image21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8.jpg"/><Relationship Id="rId4" Type="http://schemas.openxmlformats.org/officeDocument/2006/relationships/image" Target="../media/image2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9.jpg"/><Relationship Id="rId4" Type="http://schemas.openxmlformats.org/officeDocument/2006/relationships/image" Target="../media/image20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2.jpg"/><Relationship Id="rId4" Type="http://schemas.openxmlformats.org/officeDocument/2006/relationships/image" Target="../media/image30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5.jpg"/><Relationship Id="rId4" Type="http://schemas.openxmlformats.org/officeDocument/2006/relationships/image" Target="../media/image26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1.jpg"/><Relationship Id="rId4" Type="http://schemas.openxmlformats.org/officeDocument/2006/relationships/image" Target="../media/image27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2.jpg"/><Relationship Id="rId4" Type="http://schemas.openxmlformats.org/officeDocument/2006/relationships/image" Target="../media/image29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08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gif"/><Relationship Id="rId4" Type="http://schemas.openxmlformats.org/officeDocument/2006/relationships/image" Target="../media/image09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hyperlink" Target="http://latviainside.com/explore/tours/aero/jelgava/virtualtour.html" TargetMode="External"/><Relationship Id="rId4" Type="http://schemas.openxmlformats.org/officeDocument/2006/relationships/hyperlink" Target="http://latviainside.com/explore/tours/aero/jelgava/virtualtour.html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07.jpg"/><Relationship Id="rId4" Type="http://schemas.openxmlformats.org/officeDocument/2006/relationships/image" Target="../media/image2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jpg"/><Relationship Id="rId4" Type="http://schemas.openxmlformats.org/officeDocument/2006/relationships/image" Target="../media/image1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jpg"/><Relationship Id="rId4" Type="http://schemas.openxmlformats.org/officeDocument/2006/relationships/image" Target="../media/image17.jpg"/><Relationship Id="rId5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 txBox="1"/>
          <p:nvPr>
            <p:ph type="title"/>
          </p:nvPr>
        </p:nvSpPr>
        <p:spPr>
          <a:xfrm>
            <a:off x="866775" y="2862261"/>
            <a:ext cx="7161211" cy="1914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25000"/>
              <a:buFont typeface="Questrial"/>
              <a:buNone/>
            </a:pPr>
            <a:r>
              <a:rPr b="1" i="0" lang="en-US" sz="4000" u="none" cap="none" strike="noStrike">
                <a:solidFill>
                  <a:srgbClr val="0070C0"/>
                </a:solidFill>
                <a:latin typeface="Questrial"/>
                <a:ea typeface="Questrial"/>
                <a:cs typeface="Questrial"/>
                <a:sym typeface="Questrial"/>
              </a:rPr>
              <a:t>Jelgava. Introduction</a:t>
            </a:r>
            <a:br>
              <a:rPr b="1" i="0" lang="en-US" sz="4000" u="none" cap="none" strike="noStrike">
                <a:solidFill>
                  <a:srgbClr val="0F496F"/>
                </a:solidFill>
                <a:latin typeface="Questrial"/>
                <a:ea typeface="Questrial"/>
                <a:cs typeface="Questrial"/>
                <a:sym typeface="Questrial"/>
              </a:rPr>
            </a:br>
          </a:p>
        </p:txBody>
      </p:sp>
      <p:sp>
        <p:nvSpPr>
          <p:cNvPr id="228" name="Shape 228"/>
          <p:cNvSpPr txBox="1"/>
          <p:nvPr>
            <p:ph idx="1" type="body"/>
          </p:nvPr>
        </p:nvSpPr>
        <p:spPr>
          <a:xfrm>
            <a:off x="866775" y="4776787"/>
            <a:ext cx="6619874" cy="860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E5E1"/>
              </a:buClr>
              <a:buSzPct val="25000"/>
              <a:buFont typeface="Noto Sans Symbols"/>
              <a:buNone/>
            </a:pPr>
            <a:r>
              <a:rPr b="0" i="0" lang="en-US" sz="1900" u="none" cap="none" strike="noStrik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ERASMUS + PROJECT 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E5E1"/>
              </a:buClr>
              <a:buSzPct val="25000"/>
              <a:buFont typeface="Noto Sans Symbols"/>
              <a:buNone/>
            </a:pPr>
            <a:r>
              <a:rPr b="0" i="0" lang="en-US" sz="1900" u="none" cap="none" strike="noStrik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«ROUTES IN THE MIDDLE AGES AND THEIR SYMBOLOGY”</a:t>
            </a: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25000"/>
              <a:buFont typeface="Noto Sans Symbols"/>
              <a:buNone/>
            </a:pPr>
            <a:r>
              <a:t/>
            </a:r>
            <a:endParaRPr b="0" i="0" sz="1700" u="none" cap="none" strike="noStrike">
              <a:solidFill>
                <a:srgbClr val="00206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descr="Att&amp;emacr;lu rezult&amp;amacr;ti vaic&amp;amacr;jumam “erasmus plus”" id="229" name="Shape 2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03800" y="692150"/>
            <a:ext cx="3024187" cy="863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 txBox="1"/>
          <p:nvPr>
            <p:ph type="title"/>
          </p:nvPr>
        </p:nvSpPr>
        <p:spPr>
          <a:xfrm>
            <a:off x="484187" y="452437"/>
            <a:ext cx="7056437" cy="14001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Questrial"/>
              <a:buNone/>
            </a:pPr>
            <a:r>
              <a:rPr b="0" i="0" lang="en-US" sz="4200" u="none" cap="none" strike="noStrik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City festival Parade</a:t>
            </a:r>
          </a:p>
        </p:txBody>
      </p:sp>
      <p:pic>
        <p:nvPicPr>
          <p:cNvPr descr="Att&amp;emacr;lu rezult&amp;amacr;ti vaic&amp;amacr;jumam “sand festival jelgava”" id="298" name="Shape 2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3075" y="1268412"/>
            <a:ext cx="4283075" cy="25955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tt&amp;emacr;lu rezult&amp;amacr;ti vaic&amp;amacr;jumam “jelgava”" id="299" name="Shape 29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46625" y="3644900"/>
            <a:ext cx="3995736" cy="2663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jelgavaspusmaratons.lv/system/posts/images/000/000/017/original/IMG_0003.JPG?1436870952" id="304" name="Shape 30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40200" y="3573462"/>
            <a:ext cx="4646612" cy="30956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img.pilseta24.lv/events/view/1/1/piena-paku-laivu-regate-jelgava_11237256_jpeg_2048x1365.jpg" id="305" name="Shape 30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8312" y="1052512"/>
            <a:ext cx="4371974" cy="2913061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Shape 306"/>
          <p:cNvSpPr txBox="1"/>
          <p:nvPr/>
        </p:nvSpPr>
        <p:spPr>
          <a:xfrm>
            <a:off x="860425" y="5229225"/>
            <a:ext cx="2952750" cy="13239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Questrial"/>
              <a:buNone/>
            </a:pPr>
            <a:r>
              <a:rPr b="0" i="0" lang="en-US" sz="2000" u="non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Largest mass race Zemgale - Jelgava night half-marathon in streets of Jelgava. </a:t>
            </a:r>
          </a:p>
        </p:txBody>
      </p:sp>
      <p:sp>
        <p:nvSpPr>
          <p:cNvPr id="307" name="Shape 307"/>
          <p:cNvSpPr txBox="1"/>
          <p:nvPr/>
        </p:nvSpPr>
        <p:spPr>
          <a:xfrm>
            <a:off x="4905375" y="2420936"/>
            <a:ext cx="3816349" cy="4000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Questrial"/>
              <a:buNone/>
            </a:pPr>
            <a:r>
              <a:rPr b="0" i="0" lang="en-US" sz="2000" u="non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Milk pack regatta in Lielupe </a:t>
            </a:r>
          </a:p>
        </p:txBody>
      </p:sp>
      <p:sp>
        <p:nvSpPr>
          <p:cNvPr id="308" name="Shape 308"/>
          <p:cNvSpPr txBox="1"/>
          <p:nvPr>
            <p:ph idx="1" type="body"/>
          </p:nvPr>
        </p:nvSpPr>
        <p:spPr>
          <a:xfrm>
            <a:off x="323850" y="242887"/>
            <a:ext cx="5119686" cy="639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E5E1"/>
              </a:buClr>
              <a:buSzPct val="25000"/>
              <a:buFont typeface="Noto Sans Symbols"/>
              <a:buNone/>
            </a:pPr>
            <a:r>
              <a:rPr b="0" i="0" lang="en-US" sz="2800" u="none" cap="none" strike="noStrik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TOWNSPEOPLE  ACTIVITIES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 txBox="1"/>
          <p:nvPr/>
        </p:nvSpPr>
        <p:spPr>
          <a:xfrm>
            <a:off x="323850" y="242887"/>
            <a:ext cx="5119686" cy="639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Questrial"/>
              <a:buNone/>
            </a:pPr>
            <a:r>
              <a:rPr b="0" i="0" lang="en-US" sz="2800" u="non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townspeople  activities</a:t>
            </a:r>
          </a:p>
        </p:txBody>
      </p:sp>
      <p:sp>
        <p:nvSpPr>
          <p:cNvPr id="314" name="Shape 314"/>
          <p:cNvSpPr txBox="1"/>
          <p:nvPr/>
        </p:nvSpPr>
        <p:spPr>
          <a:xfrm>
            <a:off x="4932362" y="1203325"/>
            <a:ext cx="3500436" cy="4000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Questrial"/>
              <a:buNone/>
            </a:pPr>
            <a:r>
              <a:rPr b="0" i="0" lang="en-US" sz="2000" u="non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City festival Parade </a:t>
            </a:r>
          </a:p>
        </p:txBody>
      </p:sp>
      <p:pic>
        <p:nvPicPr>
          <p:cNvPr descr="Att&amp;emacr;lu rezult&amp;amacr;ti vaic&amp;amacr;jumam “ice festival Jelgava”" id="315" name="Shape 3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8312" y="3716337"/>
            <a:ext cx="3352799" cy="258286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tt&amp;emacr;lu rezult&amp;amacr;ti vaic&amp;amacr;jumam “sand festival jelgava”" id="316" name="Shape 3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95737" y="3740150"/>
            <a:ext cx="4579936" cy="2578099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Shape 317"/>
          <p:cNvSpPr txBox="1"/>
          <p:nvPr/>
        </p:nvSpPr>
        <p:spPr>
          <a:xfrm>
            <a:off x="4926012" y="2181225"/>
            <a:ext cx="3502025" cy="13223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Questrial"/>
              <a:buNone/>
            </a:pPr>
            <a:r>
              <a:rPr b="0" i="0" lang="en-US" sz="2000" u="non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Every year there are ice sculptur festival at winter and sand sculpture festival at summer.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Shape 322"/>
          <p:cNvSpPr txBox="1"/>
          <p:nvPr>
            <p:ph type="title"/>
          </p:nvPr>
        </p:nvSpPr>
        <p:spPr>
          <a:xfrm>
            <a:off x="484187" y="452437"/>
            <a:ext cx="7056437" cy="14001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Questrial"/>
              <a:buNone/>
            </a:pPr>
            <a:r>
              <a:rPr b="0" i="0" lang="en-US" sz="4200" u="none" cap="none" strike="noStrik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Jānis Čakste monument </a:t>
            </a:r>
          </a:p>
        </p:txBody>
      </p:sp>
      <p:sp>
        <p:nvSpPr>
          <p:cNvPr id="323" name="Shape 323"/>
          <p:cNvSpPr txBox="1"/>
          <p:nvPr>
            <p:ph idx="1" type="body"/>
          </p:nvPr>
        </p:nvSpPr>
        <p:spPr>
          <a:xfrm>
            <a:off x="611187" y="3740150"/>
            <a:ext cx="3298824" cy="280828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E5E1"/>
              </a:buClr>
              <a:buSzPct val="25000"/>
              <a:buFont typeface="Noto Sans Symbols"/>
              <a:buNone/>
            </a:pPr>
            <a:r>
              <a:rPr b="0" i="0" lang="en-US" sz="2000" u="none" cap="none" strike="noStrik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Jānis Čakste (1859 – 1927) was the first President of Latvia.</a:t>
            </a: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25000"/>
              <a:buFont typeface="Noto Sans Symbols"/>
              <a:buNone/>
            </a:pPr>
            <a:r>
              <a:rPr b="0" i="0" lang="en-US" sz="2000" u="none" cap="none" strike="noStrik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He was born near Jelgava.</a:t>
            </a: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25000"/>
              <a:buFont typeface="Noto Sans Symbols"/>
              <a:buNone/>
            </a:pPr>
            <a:r>
              <a:rPr b="0" i="0" lang="en-US" sz="2000" u="none" cap="none" strike="noStrik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He studied in Academia Petrina.</a:t>
            </a: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25000"/>
              <a:buFont typeface="Noto Sans Symbols"/>
              <a:buNone/>
            </a:pPr>
            <a:r>
              <a:t/>
            </a:r>
            <a:endParaRPr b="0" i="0" sz="2000" u="none" cap="none" strike="noStrike">
              <a:solidFill>
                <a:srgbClr val="00206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324" name="Shape 324"/>
          <p:cNvSpPr txBox="1"/>
          <p:nvPr>
            <p:ph idx="1" type="body"/>
          </p:nvPr>
        </p:nvSpPr>
        <p:spPr>
          <a:xfrm>
            <a:off x="2843211" y="1268412"/>
            <a:ext cx="5905500" cy="12128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E5E1"/>
              </a:buClr>
              <a:buSzPct val="25000"/>
              <a:buFont typeface="Noto Sans Symbols"/>
              <a:buNone/>
            </a:pPr>
            <a:r>
              <a:rPr b="0" i="0" lang="en-US" sz="2400" u="none" cap="none" strike="noStrik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In Jelgava there is monument for our first President since 2009. </a:t>
            </a:r>
            <a:r>
              <a:rPr b="0" i="1" lang="en-US" sz="2400" u="none" cap="none" strike="noStrik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Sculptor Arta Dumpe.</a:t>
            </a:r>
          </a:p>
        </p:txBody>
      </p:sp>
      <p:pic>
        <p:nvPicPr>
          <p:cNvPr descr="Att&amp;emacr;lu rezult&amp;amacr;ti vaic&amp;amacr;jumam “J&amp;amacr;nios &amp;Ccaron;akste”" id="325" name="Shape 32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5650" y="1152525"/>
            <a:ext cx="1728787" cy="235108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tt&amp;emacr;lu rezult&amp;amacr;ti vaic&amp;amacr;jumam “piemineklis j&amp;amacr;nim &amp;ccaron;akstem”" id="326" name="Shape 326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10012" y="2586036"/>
            <a:ext cx="4752974" cy="3565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Shape 331"/>
          <p:cNvSpPr txBox="1"/>
          <p:nvPr>
            <p:ph type="title"/>
          </p:nvPr>
        </p:nvSpPr>
        <p:spPr>
          <a:xfrm>
            <a:off x="484187" y="452437"/>
            <a:ext cx="7056437" cy="14001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Questrial"/>
              <a:buNone/>
            </a:pPr>
            <a:r>
              <a:rPr b="0" i="0" lang="en-US" sz="4000" u="none" cap="none" strike="noStrik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Olympic center of Zemgale</a:t>
            </a:r>
          </a:p>
        </p:txBody>
      </p:sp>
      <p:sp>
        <p:nvSpPr>
          <p:cNvPr id="332" name="Shape 332"/>
          <p:cNvSpPr txBox="1"/>
          <p:nvPr>
            <p:ph idx="1" type="body"/>
          </p:nvPr>
        </p:nvSpPr>
        <p:spPr>
          <a:xfrm>
            <a:off x="468312" y="1484312"/>
            <a:ext cx="8229600" cy="1439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</a:pPr>
            <a:r>
              <a:rPr b="0" i="0" lang="en-US" sz="2000" u="none" cap="none" strike="noStrik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In Jelgava is the biggest Olympic center in region Zemgale.</a:t>
            </a:r>
          </a:p>
          <a:p>
            <a:pPr indent="-34290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</a:pPr>
            <a:r>
              <a:rPr b="0" i="0" lang="en-US" sz="2000" u="none" cap="none" strike="noStrik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Olympic center was build in 2010. </a:t>
            </a:r>
          </a:p>
          <a:p>
            <a:pPr indent="-34290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</a:pPr>
            <a:r>
              <a:rPr b="0" i="0" lang="en-US" sz="2000" u="none" cap="none" strike="noStrik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Next to this Olympic center there is BMX track too.</a:t>
            </a:r>
          </a:p>
        </p:txBody>
      </p:sp>
      <p:pic>
        <p:nvPicPr>
          <p:cNvPr descr="Att&amp;emacr;lu rezult&amp;amacr;ti vaic&amp;amacr;jumam “jelgavas olimpiskais centrs”" id="333" name="Shape 3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4187" y="2884486"/>
            <a:ext cx="4198937" cy="280828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tt&amp;emacr;lu rezult&amp;amacr;ti vaic&amp;amacr;jumam “jelgavas olimpiskais centrs”" id="334" name="Shape 3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87900" y="4437062"/>
            <a:ext cx="4025899" cy="21288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www.4vsk.jelgava.lv/images/header/2b.jpg" id="339" name="Shape 339"/>
          <p:cNvPicPr preferRelativeResize="0"/>
          <p:nvPr/>
        </p:nvPicPr>
        <p:blipFill rotWithShape="1">
          <a:blip r:embed="rId3">
            <a:alphaModFix/>
          </a:blip>
          <a:srcRect b="0" l="3980" r="40631" t="0"/>
          <a:stretch/>
        </p:blipFill>
        <p:spPr>
          <a:xfrm>
            <a:off x="250825" y="1125537"/>
            <a:ext cx="6575424" cy="2471736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Shape 340"/>
          <p:cNvSpPr txBox="1"/>
          <p:nvPr>
            <p:ph idx="4294967295" type="subTitle"/>
          </p:nvPr>
        </p:nvSpPr>
        <p:spPr>
          <a:xfrm>
            <a:off x="107950" y="260350"/>
            <a:ext cx="3887786" cy="10080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E5E1"/>
              </a:buClr>
              <a:buSzPct val="25000"/>
              <a:buFont typeface="Noto Sans Symbols"/>
              <a:buNone/>
            </a:pPr>
            <a:r>
              <a:rPr b="0" i="0" lang="en-US" sz="2000" u="none" cap="none" strike="noStrike">
                <a:solidFill>
                  <a:srgbClr val="ECDFEB"/>
                </a:solidFill>
                <a:latin typeface="Questrial"/>
                <a:ea typeface="Questrial"/>
                <a:cs typeface="Questrial"/>
                <a:sym typeface="Questrial"/>
              </a:rPr>
              <a:t>OUR JELGAVA’S </a:t>
            </a: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25000"/>
              <a:buFont typeface="Noto Sans Symbols"/>
              <a:buNone/>
            </a:pPr>
            <a:r>
              <a:rPr b="0" i="0" lang="en-US" sz="2000" u="none" cap="none" strike="noStrike">
                <a:solidFill>
                  <a:srgbClr val="ECDFEB"/>
                </a:solidFill>
                <a:latin typeface="Questrial"/>
                <a:ea typeface="Questrial"/>
                <a:cs typeface="Questrial"/>
                <a:sym typeface="Questrial"/>
              </a:rPr>
              <a:t>SECONDARY</a:t>
            </a:r>
            <a:r>
              <a:rPr b="0" i="0" lang="en-US" sz="2000" u="none" cap="none" strike="noStrike">
                <a:solidFill>
                  <a:srgbClr val="CFE5E1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b="0" i="0" lang="en-US" sz="2000" u="none" cap="none" strike="noStrike">
                <a:solidFill>
                  <a:srgbClr val="ECDFEB"/>
                </a:solidFill>
                <a:latin typeface="Questrial"/>
                <a:ea typeface="Questrial"/>
                <a:cs typeface="Questrial"/>
                <a:sym typeface="Questrial"/>
              </a:rPr>
              <a:t>SCHOOL</a:t>
            </a:r>
            <a:r>
              <a:rPr b="0" i="0" lang="en-US" sz="2000" u="none" cap="none" strike="noStrike">
                <a:solidFill>
                  <a:srgbClr val="CFE5E1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r>
              <a:rPr b="0" i="0" lang="en-US" sz="2000" u="none" cap="none" strike="noStrike">
                <a:solidFill>
                  <a:srgbClr val="ECDFEB"/>
                </a:solidFill>
                <a:latin typeface="Questrial"/>
                <a:ea typeface="Questrial"/>
                <a:cs typeface="Questrial"/>
                <a:sym typeface="Questrial"/>
              </a:rPr>
              <a:t>NR.4</a:t>
            </a:r>
          </a:p>
        </p:txBody>
      </p:sp>
      <p:sp>
        <p:nvSpPr>
          <p:cNvPr id="341" name="Shape 341"/>
          <p:cNvSpPr txBox="1"/>
          <p:nvPr/>
        </p:nvSpPr>
        <p:spPr>
          <a:xfrm>
            <a:off x="395287" y="5876925"/>
            <a:ext cx="8216900" cy="7397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Questrial"/>
              <a:buNone/>
            </a:pPr>
            <a:r>
              <a:rPr b="0" i="0" lang="en-US" sz="2400" u="non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There are about 11oo students learning here this year. </a:t>
            </a:r>
          </a:p>
        </p:txBody>
      </p:sp>
      <p:pic>
        <p:nvPicPr>
          <p:cNvPr descr="http://www.4vsk.jelgava.lv/images/header/1b.jpg" id="342" name="Shape 3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9237" y="3827462"/>
            <a:ext cx="8809036" cy="1835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Shape 347"/>
          <p:cNvSpPr txBox="1"/>
          <p:nvPr>
            <p:ph type="title"/>
          </p:nvPr>
        </p:nvSpPr>
        <p:spPr>
          <a:xfrm>
            <a:off x="484187" y="452437"/>
            <a:ext cx="7056437" cy="8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25000"/>
              <a:buFont typeface="Questrial"/>
              <a:buNone/>
            </a:pPr>
            <a:r>
              <a:rPr b="0" i="0" lang="en-US" sz="4200" u="none" cap="none" strike="noStrik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rPr>
              <a:t>About school</a:t>
            </a:r>
          </a:p>
        </p:txBody>
      </p:sp>
      <p:sp>
        <p:nvSpPr>
          <p:cNvPr id="348" name="Shape 348"/>
          <p:cNvSpPr txBox="1"/>
          <p:nvPr>
            <p:ph idx="1" type="body"/>
          </p:nvPr>
        </p:nvSpPr>
        <p:spPr>
          <a:xfrm>
            <a:off x="395287" y="1412875"/>
            <a:ext cx="8208962" cy="26638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</a:pPr>
            <a:r>
              <a:rPr b="0" i="0" lang="en-US" sz="2000" u="none" cap="none" strike="noStrik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Our school began to work at 1945 and works till nowadays.</a:t>
            </a:r>
          </a:p>
          <a:p>
            <a:pPr indent="-34290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</a:pPr>
            <a:r>
              <a:rPr b="0" i="0" lang="en-US" sz="2000" u="none" cap="none" strike="noStrik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In our school students learn from 1st class to 12 class. In primary school we have music class, sport class and regular class. </a:t>
            </a:r>
          </a:p>
          <a:p>
            <a:pPr indent="-34290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</a:pPr>
            <a:r>
              <a:rPr b="0" i="0" lang="en-US" sz="2000" u="none" cap="none" strike="noStrik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But in secondary school level we have «economic» class and «language» class ( pupils learn English, German and Russian).</a:t>
            </a:r>
          </a:p>
          <a:p>
            <a:pPr indent="-34290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</a:pPr>
            <a:r>
              <a:rPr b="0" i="0" lang="en-US" sz="2000" u="none" cap="none" strike="noStrik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The school year begins on September 1 and ends on May 31.</a:t>
            </a:r>
            <a:r>
              <a:rPr b="0" i="0" lang="en-US" sz="800" u="none" cap="none" strike="noStrik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</a:p>
        </p:txBody>
      </p:sp>
      <p:pic>
        <p:nvPicPr>
          <p:cNvPr descr="Att&amp;emacr;lu rezult&amp;amacr;ti vaic&amp;amacr;jumam “jelgavas 4.vidusskola”" id="349" name="Shape 3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1187" y="4156075"/>
            <a:ext cx="3551236" cy="23764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tt&amp;emacr;lu rezult&amp;amacr;ti vaic&amp;amacr;jumam “skol&amp;emacr;nu padome Jelgavas 4vidusskola”" id="350" name="Shape 3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92637" y="4149725"/>
            <a:ext cx="4011611" cy="23828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Shape 355"/>
          <p:cNvSpPr txBox="1"/>
          <p:nvPr>
            <p:ph type="title"/>
          </p:nvPr>
        </p:nvSpPr>
        <p:spPr>
          <a:xfrm>
            <a:off x="755650" y="333375"/>
            <a:ext cx="7056437" cy="7191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Questrial"/>
              <a:buNone/>
            </a:pPr>
            <a:r>
              <a:rPr b="0" i="0" lang="en-US" sz="4200" u="none" cap="none" strike="noStrik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After school's activities</a:t>
            </a:r>
          </a:p>
        </p:txBody>
      </p:sp>
      <p:sp>
        <p:nvSpPr>
          <p:cNvPr id="356" name="Shape 356"/>
          <p:cNvSpPr txBox="1"/>
          <p:nvPr>
            <p:ph idx="1" type="body"/>
          </p:nvPr>
        </p:nvSpPr>
        <p:spPr>
          <a:xfrm>
            <a:off x="611187" y="1268412"/>
            <a:ext cx="6711949" cy="2089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</a:pPr>
            <a:r>
              <a:rPr b="0" i="0" lang="en-US" sz="2000" u="none" cap="none" strike="noStrik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In our school you can play in the orchestra.</a:t>
            </a:r>
          </a:p>
          <a:p>
            <a:pPr indent="-34290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</a:pPr>
            <a:r>
              <a:rPr b="0" i="0" lang="en-US" sz="2000" u="none" cap="none" strike="noStrik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We have  boys choir and girls choir.</a:t>
            </a:r>
          </a:p>
          <a:p>
            <a:pPr indent="-34290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</a:pPr>
            <a:r>
              <a:rPr b="0" i="0" lang="en-US" sz="2000" u="none" cap="none" strike="noStrik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Ours girls choir is one of the best choirs in Latvia, and they are our school’s and town pride.</a:t>
            </a:r>
          </a:p>
          <a:p>
            <a:pPr indent="-34290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</a:pPr>
            <a:r>
              <a:rPr b="0" i="0" lang="en-US" sz="2000" u="none" cap="none" strike="noStrik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Many pupils acting at student council.</a:t>
            </a:r>
          </a:p>
          <a:p>
            <a:pPr indent="-34290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None/>
            </a:pPr>
            <a:r>
              <a:t/>
            </a:r>
            <a:endParaRPr b="0" i="0" sz="2000" u="none" cap="none" strike="noStrike">
              <a:solidFill>
                <a:srgbClr val="00206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None/>
            </a:pPr>
            <a:r>
              <a:t/>
            </a:r>
            <a:endParaRPr b="0" i="0" sz="2000" u="none" cap="none" strike="noStrike">
              <a:solidFill>
                <a:srgbClr val="002060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-342900" lvl="0" marL="3429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None/>
            </a:pPr>
            <a:r>
              <a:t/>
            </a:r>
            <a:endParaRPr b="0" i="0" sz="2000" u="none">
              <a:solidFill>
                <a:srgbClr val="00206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descr="Att&amp;emacr;lu rezult&amp;amacr;ti vaic&amp;amacr;jumam “sp&amp;imacr;go”" id="357" name="Shape 3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16462" y="3933825"/>
            <a:ext cx="3697287" cy="26225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tt&amp;emacr;lu rezult&amp;amacr;ti vaic&amp;amacr;jumam “rota p&amp;umacr;t&amp;emacr;ju or&amp;kcedil;estris”" id="358" name="Shape 35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8312" y="3357562"/>
            <a:ext cx="3981449" cy="2663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Shape 363"/>
          <p:cNvSpPr txBox="1"/>
          <p:nvPr>
            <p:ph type="title"/>
          </p:nvPr>
        </p:nvSpPr>
        <p:spPr>
          <a:xfrm>
            <a:off x="1116012" y="1125537"/>
            <a:ext cx="6551611" cy="33829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Questrial"/>
              <a:buNone/>
            </a:pPr>
            <a:r>
              <a:rPr b="0" i="0" lang="en-US" sz="4200" u="none" cap="none" strike="noStrik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Thank you for your attention ☺ </a:t>
            </a:r>
          </a:p>
        </p:txBody>
      </p:sp>
      <p:sp>
        <p:nvSpPr>
          <p:cNvPr id="364" name="Shape 364"/>
          <p:cNvSpPr txBox="1"/>
          <p:nvPr>
            <p:ph idx="1" type="body"/>
          </p:nvPr>
        </p:nvSpPr>
        <p:spPr>
          <a:xfrm>
            <a:off x="457200" y="5157787"/>
            <a:ext cx="8229600" cy="9731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None/>
            </a:pPr>
            <a:r>
              <a:t/>
            </a:r>
            <a:endParaRPr sz="20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 txBox="1"/>
          <p:nvPr>
            <p:ph type="title"/>
          </p:nvPr>
        </p:nvSpPr>
        <p:spPr>
          <a:xfrm>
            <a:off x="171450" y="260350"/>
            <a:ext cx="8658225" cy="14033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Questrial"/>
              <a:buNone/>
            </a:pPr>
            <a:r>
              <a:rPr b="1" i="0" lang="en-US" sz="2000" u="none" cap="none" strike="noStrik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Jelgava founded in 1265 </a:t>
            </a:r>
            <a:r>
              <a:rPr b="0" i="0" lang="en-US" sz="2000" u="none" cap="none" strike="noStrik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but the town's historic centre, industry, rail network, and public buildings were heavily damaged by the fighting, with almost 90% of the city destroyed totally in second world war in 1944. Nowadays the town is booming and brought to life.</a:t>
            </a:r>
          </a:p>
        </p:txBody>
      </p:sp>
      <p:sp>
        <p:nvSpPr>
          <p:cNvPr id="235" name="Shape 235"/>
          <p:cNvSpPr txBox="1"/>
          <p:nvPr>
            <p:ph idx="1" type="body"/>
          </p:nvPr>
        </p:nvSpPr>
        <p:spPr>
          <a:xfrm>
            <a:off x="620712" y="5946775"/>
            <a:ext cx="5121275" cy="485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E5E1"/>
              </a:buClr>
              <a:buSzPct val="25000"/>
              <a:buFont typeface="Noto Sans Symbols"/>
              <a:buNone/>
            </a:pPr>
            <a:r>
              <a:rPr b="0" i="0" lang="en-US" sz="1400" u="none" cap="none" strike="noStrik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TOWN 750 YEARS ANNIVERSARY POSTER</a:t>
            </a:r>
          </a:p>
        </p:txBody>
      </p:sp>
      <p:pic>
        <p:nvPicPr>
          <p:cNvPr descr="http://5vsk.jelgava.lv/images/FOTOGRAFII_DLJA_STATEJ/Baneris.jpg" id="236" name="Shape 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1187" y="1844675"/>
            <a:ext cx="7848599" cy="3921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Shape 24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2321" l="1299" r="0" t="1399"/>
          <a:stretch/>
        </p:blipFill>
        <p:spPr>
          <a:xfrm>
            <a:off x="3406775" y="3644900"/>
            <a:ext cx="5472111" cy="2736850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sp>
        <p:nvSpPr>
          <p:cNvPr id="242" name="Shape 242"/>
          <p:cNvSpPr txBox="1"/>
          <p:nvPr>
            <p:ph idx="1" type="body"/>
          </p:nvPr>
        </p:nvSpPr>
        <p:spPr>
          <a:xfrm>
            <a:off x="179386" y="479425"/>
            <a:ext cx="2998786" cy="2676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▪"/>
            </a:pPr>
            <a:r>
              <a:rPr b="0" i="0" lang="en-US" sz="2400" u="none" cap="none" strike="noStrik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Jelgava is located in central Latvia (Zemgales region). </a:t>
            </a:r>
          </a:p>
          <a:p>
            <a:pPr indent="-285750" lvl="0" marL="28575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▪"/>
            </a:pPr>
            <a:r>
              <a:rPr b="0" i="0" lang="en-US" sz="2400" u="none" cap="none" strike="noStrik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Jelgava is about 41km from capital of Latvia - Riga.</a:t>
            </a:r>
          </a:p>
          <a:p>
            <a:pPr indent="-285750" lvl="0" marL="28575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▪"/>
            </a:pPr>
            <a:r>
              <a:rPr b="0" i="0" lang="en-US" sz="2400" u="none" cap="none" strike="noStrik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The inhabitants are about 64.000 people.  It’s the 4th biggest city in Latvia.</a:t>
            </a:r>
          </a:p>
          <a:p>
            <a:pPr indent="-342900" lvl="0" marL="34290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rgbClr val="002060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43" name="Shape 243"/>
          <p:cNvSpPr txBox="1"/>
          <p:nvPr/>
        </p:nvSpPr>
        <p:spPr>
          <a:xfrm>
            <a:off x="6804025" y="2701925"/>
            <a:ext cx="1944687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44" name="Shape 244"/>
          <p:cNvSpPr txBox="1"/>
          <p:nvPr/>
        </p:nvSpPr>
        <p:spPr>
          <a:xfrm>
            <a:off x="6419850" y="2989261"/>
            <a:ext cx="2736850" cy="666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Questrial"/>
              <a:buNone/>
            </a:pPr>
            <a:r>
              <a:rPr b="1" i="0" lang="en-US" sz="2400" u="none">
                <a:solidFill>
                  <a:schemeClr val="lt1"/>
                </a:solidFill>
                <a:latin typeface="Questrial"/>
                <a:ea typeface="Questrial"/>
                <a:cs typeface="Questrial"/>
                <a:sym typeface="Questrial"/>
              </a:rPr>
              <a:t>Flag of Jelgava </a:t>
            </a:r>
          </a:p>
        </p:txBody>
      </p:sp>
      <p:sp>
        <p:nvSpPr>
          <p:cNvPr id="245" name="Shape 245"/>
          <p:cNvSpPr/>
          <p:nvPr/>
        </p:nvSpPr>
        <p:spPr>
          <a:xfrm>
            <a:off x="5364162" y="5013325"/>
            <a:ext cx="863599" cy="431799"/>
          </a:xfrm>
          <a:prstGeom prst="ellipse">
            <a:avLst/>
          </a:prstGeom>
          <a:solidFill>
            <a:schemeClr val="accent1">
              <a:alpha val="45490"/>
            </a:schemeClr>
          </a:solidFill>
          <a:ln cap="rnd" cmpd="sng" w="19050">
            <a:solidFill>
              <a:srgbClr val="5C94BC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descr="Att&amp;emacr;lu rezult&amp;amacr;ti vaic&amp;amacr;jumam “jelgavas karogs”" id="246" name="Shape 2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30587" y="263525"/>
            <a:ext cx="5427662" cy="27828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 txBox="1"/>
          <p:nvPr>
            <p:ph type="title"/>
          </p:nvPr>
        </p:nvSpPr>
        <p:spPr>
          <a:xfrm>
            <a:off x="484187" y="452437"/>
            <a:ext cx="8191499" cy="14001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Questrial"/>
              <a:buNone/>
            </a:pPr>
            <a:r>
              <a:rPr b="0" i="0" lang="en-US" sz="2400" u="none" cap="none" strike="noStrik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Jelgava’s panoramic view with 18th century duke Byron palace on the Pasta (Mail) island. Lielupe river (Big River) divides the town into two parts. </a:t>
            </a:r>
          </a:p>
        </p:txBody>
      </p:sp>
      <p:pic>
        <p:nvPicPr>
          <p:cNvPr descr="http://www.valdo.lv/gallery/photos/gal_194.JPG" id="252" name="Shape 2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39850" y="1989136"/>
            <a:ext cx="6481761" cy="43164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 txBox="1"/>
          <p:nvPr>
            <p:ph type="title"/>
          </p:nvPr>
        </p:nvSpPr>
        <p:spPr>
          <a:xfrm>
            <a:off x="866775" y="2862261"/>
            <a:ext cx="6619874" cy="1914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25000"/>
              <a:buFont typeface="Questrial"/>
              <a:buNone/>
            </a:pPr>
            <a:r>
              <a:rPr b="0" i="0" lang="en-US" sz="4000" u="none" cap="none" strike="noStrike">
                <a:solidFill>
                  <a:srgbClr val="0070C0"/>
                </a:solidFill>
                <a:latin typeface="Questrial"/>
                <a:ea typeface="Questrial"/>
                <a:cs typeface="Questrial"/>
                <a:sym typeface="Questrial"/>
              </a:rPr>
              <a:t>Jelgava panoramic wiew</a:t>
            </a:r>
          </a:p>
        </p:txBody>
      </p:sp>
      <p:sp>
        <p:nvSpPr>
          <p:cNvPr id="258" name="Shape 258"/>
          <p:cNvSpPr txBox="1"/>
          <p:nvPr>
            <p:ph idx="1" type="body"/>
          </p:nvPr>
        </p:nvSpPr>
        <p:spPr>
          <a:xfrm>
            <a:off x="866775" y="4776787"/>
            <a:ext cx="6619874" cy="860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E5E1"/>
              </a:buClr>
              <a:buSzPct val="25000"/>
              <a:buFont typeface="Noto Sans Symbols"/>
              <a:buNone/>
            </a:pPr>
            <a:r>
              <a:rPr b="0" i="0" lang="en-US" sz="2000" u="sng" cap="none" strike="noStrike">
                <a:solidFill>
                  <a:schemeClr val="hlink"/>
                </a:solidFill>
                <a:latin typeface="Questrial"/>
                <a:ea typeface="Questrial"/>
                <a:cs typeface="Questrial"/>
                <a:sym typeface="Questrial"/>
                <a:hlinkClick r:id="rId3"/>
              </a:rPr>
              <a:t>HTTP://LATVIAINSIDE.COM/EXPLORE/TOURS/AERO/JELGAVA/VIRTUALTOUR.HTML</a:t>
            </a:r>
          </a:p>
          <a:p>
            <a:pPr indent="0" lvl="0" marL="0" marR="0" rtl="0" algn="l"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25000"/>
              <a:buFont typeface="Noto Sans Symbols"/>
              <a:buNone/>
            </a:pPr>
            <a:r>
              <a:t/>
            </a:r>
            <a:endParaRPr b="0" i="0" sz="2000" u="sng" cap="none" strike="noStrike">
              <a:solidFill>
                <a:schemeClr val="hlink"/>
              </a:solidFill>
              <a:latin typeface="Questrial"/>
              <a:ea typeface="Questrial"/>
              <a:cs typeface="Questrial"/>
              <a:sym typeface="Questrial"/>
              <a:hlinkClick r:id="rId4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 txBox="1"/>
          <p:nvPr>
            <p:ph type="title"/>
          </p:nvPr>
        </p:nvSpPr>
        <p:spPr>
          <a:xfrm>
            <a:off x="611187" y="404812"/>
            <a:ext cx="6624637" cy="5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25000"/>
              <a:buFont typeface="Questrial"/>
              <a:buNone/>
            </a:pPr>
            <a:r>
              <a:rPr b="0" i="0" lang="en-US" sz="3600" u="none" cap="none" strike="noStrike">
                <a:solidFill>
                  <a:srgbClr val="0070C0"/>
                </a:solidFill>
                <a:latin typeface="Questrial"/>
                <a:ea typeface="Questrial"/>
                <a:cs typeface="Questrial"/>
                <a:sym typeface="Questrial"/>
              </a:rPr>
              <a:t>The Palace (open in 1772) </a:t>
            </a:r>
          </a:p>
        </p:txBody>
      </p:sp>
      <p:sp>
        <p:nvSpPr>
          <p:cNvPr id="264" name="Shape 264"/>
          <p:cNvSpPr txBox="1"/>
          <p:nvPr>
            <p:ph idx="1" type="body"/>
          </p:nvPr>
        </p:nvSpPr>
        <p:spPr>
          <a:xfrm>
            <a:off x="395287" y="3789362"/>
            <a:ext cx="8353425" cy="252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85725" lvl="0" marL="85725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 Designed by the famous Russian architect with Italian roots -  Francesco Bartolomeo Rastrelli, the Palace is the pride and the dominant architectural feature of Jelgava. (He was the architect of the Winter’s Palace at St. Petersburg).</a:t>
            </a:r>
          </a:p>
          <a:p>
            <a:pPr indent="-85725" lvl="0" marL="85725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 Since 1936 there is located Agriculture University of    Latvia.</a:t>
            </a:r>
          </a:p>
        </p:txBody>
      </p:sp>
      <p:pic>
        <p:nvPicPr>
          <p:cNvPr descr="Att&amp;emacr;lu rezult&amp;amacr;ti vaic&amp;amacr;jumam “jelgavas pils”" id="265" name="Shape 2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300162"/>
            <a:ext cx="9144000" cy="2193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Shape 270"/>
          <p:cNvSpPr txBox="1"/>
          <p:nvPr>
            <p:ph type="title"/>
          </p:nvPr>
        </p:nvSpPr>
        <p:spPr>
          <a:xfrm>
            <a:off x="484187" y="222250"/>
            <a:ext cx="7056437" cy="7445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Questrial"/>
              <a:buNone/>
            </a:pPr>
            <a:r>
              <a:rPr b="0" i="0" lang="en-US" sz="4200" u="none" cap="none" strike="noStrik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Old jelgava</a:t>
            </a:r>
          </a:p>
        </p:txBody>
      </p:sp>
      <p:pic>
        <p:nvPicPr>
          <p:cNvPr descr="Att&amp;emacr;lu rezult&amp;amacr;ti vaic&amp;amacr;jumam “jelgava”" id="271" name="Shape 2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4187" y="1016000"/>
            <a:ext cx="4081462" cy="27209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tt&amp;emacr;lu rezult&amp;amacr;ti vaic&amp;amacr;jumam “academia petrina”" id="272" name="Shape 27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27537" y="3357562"/>
            <a:ext cx="4422774" cy="3317875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Shape 273"/>
          <p:cNvSpPr txBox="1"/>
          <p:nvPr/>
        </p:nvSpPr>
        <p:spPr>
          <a:xfrm>
            <a:off x="268287" y="3700462"/>
            <a:ext cx="3743324" cy="2232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</a:pPr>
            <a:r>
              <a:rPr b="0" i="0" lang="en-US" sz="2000" u="non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Academia Petrina or Jelgava Gymnasium is the oldest educational institution established by duke Peter von Biron in 1775.</a:t>
            </a:r>
          </a:p>
          <a:p>
            <a:pPr indent="-34290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</a:pPr>
            <a:r>
              <a:rPr b="0" i="0" lang="en-US" sz="2000" u="non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Now there are town museum of history and art.</a:t>
            </a:r>
          </a:p>
        </p:txBody>
      </p:sp>
      <p:sp>
        <p:nvSpPr>
          <p:cNvPr id="274" name="Shape 274"/>
          <p:cNvSpPr txBox="1"/>
          <p:nvPr/>
        </p:nvSpPr>
        <p:spPr>
          <a:xfrm>
            <a:off x="4716462" y="1319212"/>
            <a:ext cx="3743324" cy="15271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</a:pPr>
            <a:r>
              <a:rPr b="0" i="0" lang="en-US" sz="2000" u="non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Catholic and Ortodox cathedrals.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Shape 279"/>
          <p:cNvSpPr txBox="1"/>
          <p:nvPr>
            <p:ph type="title"/>
          </p:nvPr>
        </p:nvSpPr>
        <p:spPr>
          <a:xfrm>
            <a:off x="142875" y="333375"/>
            <a:ext cx="3205162" cy="6762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Questrial"/>
              <a:buNone/>
            </a:pPr>
            <a:r>
              <a:rPr b="0" i="0" lang="en-US" sz="2500" u="none" cap="none" strike="noStrik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Jelgava’s sceneries</a:t>
            </a:r>
          </a:p>
        </p:txBody>
      </p:sp>
      <p:pic>
        <p:nvPicPr>
          <p:cNvPr descr="http://g2.delphi.lv/images/pix/728x350/V-ITxxMXth8/jelgava-ziema-alingis-zirgi-46875593.jpg" id="280" name="Shape 2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0825" y="1009650"/>
            <a:ext cx="5634036" cy="2706687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Shape 281"/>
          <p:cNvSpPr txBox="1"/>
          <p:nvPr/>
        </p:nvSpPr>
        <p:spPr>
          <a:xfrm>
            <a:off x="6021387" y="2060575"/>
            <a:ext cx="2663824" cy="10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Questrial"/>
              <a:buNone/>
            </a:pPr>
            <a:r>
              <a:rPr b="0" i="0" lang="en-US" sz="2000" u="non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Wild horses in the Pasta island behind The Castle.</a:t>
            </a:r>
          </a:p>
        </p:txBody>
      </p:sp>
      <p:pic>
        <p:nvPicPr>
          <p:cNvPr descr="Att&amp;emacr;lu rezult&amp;amacr;ti vaic&amp;amacr;jumam “pasta salas komplekss”" id="282" name="Shape 28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27537" y="3500437"/>
            <a:ext cx="4257674" cy="2838450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Shape 283"/>
          <p:cNvSpPr txBox="1"/>
          <p:nvPr/>
        </p:nvSpPr>
        <p:spPr>
          <a:xfrm>
            <a:off x="395287" y="5602287"/>
            <a:ext cx="3816349" cy="40004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Questrial"/>
              <a:buNone/>
            </a:pPr>
            <a:r>
              <a:rPr b="0" i="0" lang="en-US" sz="2000" u="non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Skaters  in the Pasta island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 txBox="1"/>
          <p:nvPr>
            <p:ph type="title"/>
          </p:nvPr>
        </p:nvSpPr>
        <p:spPr>
          <a:xfrm>
            <a:off x="611187" y="222250"/>
            <a:ext cx="7056437" cy="6000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Questrial"/>
              <a:buNone/>
            </a:pPr>
            <a:r>
              <a:rPr b="0" i="0" lang="en-US" sz="2400" u="none" cap="none" strike="noStrik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Pedestrian bridge “Mītava”</a:t>
            </a:r>
          </a:p>
        </p:txBody>
      </p:sp>
      <p:pic>
        <p:nvPicPr>
          <p:cNvPr descr="Att&amp;emacr;lu rezult&amp;amacr;ti vaic&amp;amacr;jumam “bridge mitava”" id="289" name="Shape 28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5287" y="3470275"/>
            <a:ext cx="3621086" cy="22653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tt&amp;emacr;lu rezult&amp;amacr;ti vaic&amp;amacr;jumam “bridge mitava”" id="290" name="Shape 29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84662" y="3860800"/>
            <a:ext cx="3476624" cy="260826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tt&amp;emacr;lu rezult&amp;amacr;ti vaic&amp;amacr;jumam “bridge mitava”" id="291" name="Shape 29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8150" y="989012"/>
            <a:ext cx="3536949" cy="2347912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Shape 292"/>
          <p:cNvSpPr txBox="1"/>
          <p:nvPr/>
        </p:nvSpPr>
        <p:spPr>
          <a:xfrm>
            <a:off x="4140200" y="979487"/>
            <a:ext cx="4840286" cy="3095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</a:pPr>
            <a:r>
              <a:rPr b="0" i="0" lang="en-US" sz="2000" u="non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This bridge is called “Mītava” because Jelgava was called Mītava from 1265 to 17 century. </a:t>
            </a:r>
          </a:p>
          <a:p>
            <a:pPr indent="-34290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</a:pPr>
            <a:r>
              <a:rPr b="0" i="0" lang="en-US" sz="2000" u="non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The bridge was build in 2012. It means that it is the newest cultural object in Jelgava.</a:t>
            </a:r>
          </a:p>
          <a:p>
            <a:pPr indent="-342900" lvl="0" marL="3429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FE5E1"/>
              </a:buClr>
              <a:buSzPct val="80000"/>
              <a:buFont typeface="Noto Sans Symbols"/>
              <a:buChar char="▶"/>
            </a:pPr>
            <a:r>
              <a:rPr b="0" i="0" lang="en-US" sz="2000" u="none">
                <a:solidFill>
                  <a:srgbClr val="002060"/>
                </a:solidFill>
                <a:latin typeface="Questrial"/>
                <a:ea typeface="Questrial"/>
                <a:cs typeface="Questrial"/>
                <a:sym typeface="Questrial"/>
              </a:rPr>
              <a:t>Pedestrian bridge “Mītava” is a unique in The Baltic States.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1_Ion">
  <a:themeElements>
    <a:clrScheme name="Custom 5">
      <a:dk1>
        <a:srgbClr val="000000"/>
      </a:dk1>
      <a:lt1>
        <a:srgbClr val="FFFFFF"/>
      </a:lt1>
      <a:dk2>
        <a:srgbClr val="88BEB4"/>
      </a:dk2>
      <a:lt2>
        <a:srgbClr val="EBEBEB"/>
      </a:lt2>
      <a:accent1>
        <a:srgbClr val="7FCAFF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Ion">
  <a:themeElements>
    <a:clrScheme name="Custom 5">
      <a:dk1>
        <a:srgbClr val="000000"/>
      </a:dk1>
      <a:lt1>
        <a:srgbClr val="FFFFFF"/>
      </a:lt1>
      <a:dk2>
        <a:srgbClr val="88BEB4"/>
      </a:dk2>
      <a:lt2>
        <a:srgbClr val="EBEBEB"/>
      </a:lt2>
      <a:accent1>
        <a:srgbClr val="7FCAFF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3_Ion">
  <a:themeElements>
    <a:clrScheme name="Custom 5">
      <a:dk1>
        <a:srgbClr val="000000"/>
      </a:dk1>
      <a:lt1>
        <a:srgbClr val="FFFFFF"/>
      </a:lt1>
      <a:dk2>
        <a:srgbClr val="88BEB4"/>
      </a:dk2>
      <a:lt2>
        <a:srgbClr val="EBEBEB"/>
      </a:lt2>
      <a:accent1>
        <a:srgbClr val="7FCAFF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2_Ion">
  <a:themeElements>
    <a:clrScheme name="Custom 5">
      <a:dk1>
        <a:srgbClr val="000000"/>
      </a:dk1>
      <a:lt1>
        <a:srgbClr val="FFFFFF"/>
      </a:lt1>
      <a:dk2>
        <a:srgbClr val="88BEB4"/>
      </a:dk2>
      <a:lt2>
        <a:srgbClr val="EBEBEB"/>
      </a:lt2>
      <a:accent1>
        <a:srgbClr val="7FCAFF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