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5" r:id="rId3"/>
    <p:sldId id="256" r:id="rId4"/>
    <p:sldId id="262" r:id="rId5"/>
    <p:sldId id="257" r:id="rId6"/>
    <p:sldId id="261" r:id="rId7"/>
    <p:sldId id="260" r:id="rId8"/>
    <p:sldId id="259" r:id="rId9"/>
    <p:sldId id="258" r:id="rId10"/>
    <p:sldId id="263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4" autoAdjust="0"/>
  </p:normalViewPr>
  <p:slideViewPr>
    <p:cSldViewPr>
      <p:cViewPr>
        <p:scale>
          <a:sx n="80" d="100"/>
          <a:sy n="80" d="100"/>
        </p:scale>
        <p:origin x="-864" y="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CEA2-8962-4C5F-9E27-4D6A083C299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F8BEC-1028-4F7F-9703-55CA59BBC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CEA2-8962-4C5F-9E27-4D6A083C299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F8BEC-1028-4F7F-9703-55CA59BBC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CEA2-8962-4C5F-9E27-4D6A083C299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F8BEC-1028-4F7F-9703-55CA59BBC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CEA2-8962-4C5F-9E27-4D6A083C299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F8BEC-1028-4F7F-9703-55CA59BBC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CEA2-8962-4C5F-9E27-4D6A083C299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F8BEC-1028-4F7F-9703-55CA59BBC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CEA2-8962-4C5F-9E27-4D6A083C299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F8BEC-1028-4F7F-9703-55CA59BBC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CEA2-8962-4C5F-9E27-4D6A083C299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F8BEC-1028-4F7F-9703-55CA59BBC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CEA2-8962-4C5F-9E27-4D6A083C299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F8BEC-1028-4F7F-9703-55CA59BBC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CEA2-8962-4C5F-9E27-4D6A083C299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F8BEC-1028-4F7F-9703-55CA59BBC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CEA2-8962-4C5F-9E27-4D6A083C299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F8BEC-1028-4F7F-9703-55CA59BBC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CEA2-8962-4C5F-9E27-4D6A083C299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F8BEC-1028-4F7F-9703-55CA59BBC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0CEA2-8962-4C5F-9E27-4D6A083C299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F8BEC-1028-4F7F-9703-55CA59BBC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nordplusonline.org/e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lv-LV" b="1" dirty="0" smtClean="0"/>
              <a:t>Dānija mūsu acīm</a:t>
            </a:r>
          </a:p>
          <a:p>
            <a:endParaRPr lang="lv-LV" dirty="0" smtClean="0"/>
          </a:p>
          <a:p>
            <a:endParaRPr lang="lv-LV" dirty="0" smtClean="0"/>
          </a:p>
          <a:p>
            <a:endParaRPr lang="lv-LV" dirty="0" smtClean="0"/>
          </a:p>
          <a:p>
            <a:r>
              <a:rPr lang="lv-LV" dirty="0" smtClean="0"/>
              <a:t>16. marts 2011. gads</a:t>
            </a:r>
          </a:p>
          <a:p>
            <a:r>
              <a:rPr lang="lv-LV" dirty="0" smtClean="0"/>
              <a:t>-Jelgavas 4. vidusskola-</a:t>
            </a:r>
          </a:p>
        </p:txBody>
      </p:sp>
      <p:pic>
        <p:nvPicPr>
          <p:cNvPr id="4" name="Picture 2" descr="Nordplus">
            <a:hlinkClick r:id="rId2" tooltip="Nordplus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2133600"/>
            <a:ext cx="6553200" cy="109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600"/>
            <a:ext cx="9229588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tis\Desktop\20110302\IMG_62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lv-LV" sz="9600" dirty="0" smtClean="0">
                <a:solidFill>
                  <a:srgbClr val="FF0000"/>
                </a:solidFill>
              </a:rPr>
              <a:t>DIESEL HOUSE</a:t>
            </a:r>
            <a:endParaRPr lang="en-US" sz="96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3352800"/>
            <a:ext cx="6400800" cy="1752600"/>
          </a:xfrm>
        </p:spPr>
        <p:txBody>
          <a:bodyPr/>
          <a:lstStyle/>
          <a:p>
            <a:endParaRPr lang="lv-LV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084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1828800"/>
            <a:ext cx="4319587" cy="2991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3686175"/>
            <a:ext cx="285750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0" y="-228600"/>
            <a:ext cx="3090862" cy="46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2286000"/>
            <a:ext cx="41910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3276600"/>
            <a:ext cx="280035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752600" cy="175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4419600"/>
            <a:ext cx="19431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 descr="http://farm1.static.flickr.com/38/118154086_22050c6163_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1219200"/>
            <a:ext cx="5791200" cy="434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3345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1828800"/>
            <a:ext cx="2590800" cy="345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2600" y="4171950"/>
            <a:ext cx="35814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tis\Desktop\20110302\02032011(00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1219200"/>
            <a:ext cx="4876800" cy="3657600"/>
          </a:xfrm>
          <a:prstGeom prst="rect">
            <a:avLst/>
          </a:prstGeom>
          <a:noFill/>
        </p:spPr>
      </p:pic>
      <p:pic>
        <p:nvPicPr>
          <p:cNvPr id="5121" name="Picture 1" descr="C:\Documents and Settings\atis\Desktop\20110302\IMG_62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-152400"/>
            <a:ext cx="3657600" cy="2743200"/>
          </a:xfrm>
          <a:prstGeom prst="rect">
            <a:avLst/>
          </a:prstGeom>
          <a:noFill/>
        </p:spPr>
      </p:pic>
      <p:pic>
        <p:nvPicPr>
          <p:cNvPr id="5122" name="Picture 2" descr="C:\Documents and Settings\atis\Desktop\20110302\IMG_62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9800" y="3581400"/>
            <a:ext cx="3124200" cy="4165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tis\Desktop\20110302\02032011(00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743200" cy="2057400"/>
          </a:xfrm>
          <a:prstGeom prst="rect">
            <a:avLst/>
          </a:prstGeom>
          <a:noFill/>
        </p:spPr>
      </p:pic>
      <p:pic>
        <p:nvPicPr>
          <p:cNvPr id="6146" name="Picture 2" descr="C:\Documents and Settings\atis\Desktop\20110302\IMG_62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0400" y="3352800"/>
            <a:ext cx="4673600" cy="3505200"/>
          </a:xfrm>
          <a:prstGeom prst="rect">
            <a:avLst/>
          </a:prstGeom>
          <a:noFill/>
        </p:spPr>
      </p:pic>
      <p:pic>
        <p:nvPicPr>
          <p:cNvPr id="6147" name="Picture 3" descr="C:\Documents and Settings\atis\Desktop\20110302\02032011(004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9800" y="1600200"/>
            <a:ext cx="4267200" cy="32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atis\Desktop\20110302\02032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76800" cy="3657600"/>
          </a:xfrm>
          <a:prstGeom prst="rect">
            <a:avLst/>
          </a:prstGeom>
          <a:noFill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2960996"/>
            <a:ext cx="5867400" cy="3897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Images\03122010(00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596956">
            <a:off x="-501189" y="3866522"/>
            <a:ext cx="4876800" cy="36576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v-LV" dirty="0" smtClean="0">
                <a:solidFill>
                  <a:srgbClr val="FF0000"/>
                </a:solidFill>
              </a:rPr>
              <a:t>PALDIES PAR UZMANĪBU!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v-LV" dirty="0" smtClean="0"/>
              <a:t>Lauris </a:t>
            </a:r>
            <a:r>
              <a:rPr lang="lv-LV" dirty="0" err="1" smtClean="0"/>
              <a:t>Arbidāns</a:t>
            </a:r>
            <a:r>
              <a:rPr lang="lv-LV" dirty="0" smtClean="0"/>
              <a:t> </a:t>
            </a:r>
            <a:r>
              <a:rPr lang="lv-LV" smtClean="0"/>
              <a:t>12.a</a:t>
            </a:r>
            <a:endParaRPr lang="lv-LV" dirty="0" smtClean="0"/>
          </a:p>
          <a:p>
            <a:r>
              <a:rPr lang="lv-LV" dirty="0" smtClean="0"/>
              <a:t>un </a:t>
            </a:r>
          </a:p>
          <a:p>
            <a:r>
              <a:rPr lang="lv-LV" dirty="0" smtClean="0"/>
              <a:t>Atis Kļaviņš </a:t>
            </a:r>
            <a:r>
              <a:rPr lang="lv-LV" dirty="0" err="1" smtClean="0"/>
              <a:t>12.a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27</Words>
  <Application>Microsoft Office PowerPoint</Application>
  <PresentationFormat>On-screen Show (4:3)</PresentationFormat>
  <Paragraphs>11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Slide 2</vt:lpstr>
      <vt:lpstr>DIESEL HOUSE</vt:lpstr>
      <vt:lpstr>Slide 4</vt:lpstr>
      <vt:lpstr>Slide 5</vt:lpstr>
      <vt:lpstr>Slide 6</vt:lpstr>
      <vt:lpstr>Slide 7</vt:lpstr>
      <vt:lpstr>Slide 8</vt:lpstr>
      <vt:lpstr>Slide 9</vt:lpstr>
      <vt:lpstr>Slide 10</vt:lpstr>
      <vt:lpstr>PALDIES PAR UZMANĪBU!</vt:lpstr>
    </vt:vector>
  </TitlesOfParts>
  <Company>atisabals corp.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DIESEL HOUSE</dc:title>
  <dc:creator>atinsh</dc:creator>
  <cp:lastModifiedBy>User</cp:lastModifiedBy>
  <cp:revision>11</cp:revision>
  <dcterms:created xsi:type="dcterms:W3CDTF">2011-03-14T21:04:01Z</dcterms:created>
  <dcterms:modified xsi:type="dcterms:W3CDTF">2011-03-19T14:41:25Z</dcterms:modified>
</cp:coreProperties>
</file>