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61" r:id="rId5"/>
    <p:sldId id="258" r:id="rId6"/>
    <p:sldId id="262" r:id="rId7"/>
    <p:sldId id="259" r:id="rId8"/>
    <p:sldId id="263" r:id="rId9"/>
    <p:sldId id="260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06DA5A5-8588-41A7-AA1F-057D3398AD1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2D325B2-DE59-4B23-B922-6F8AC70496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06DA5A5-8588-41A7-AA1F-057D3398AD1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325B2-DE59-4B23-B922-6F8AC70496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06DA5A5-8588-41A7-AA1F-057D3398AD1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2D325B2-DE59-4B23-B922-6F8AC7049627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06DA5A5-8588-41A7-AA1F-057D3398AD1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2D325B2-DE59-4B23-B922-6F8AC70496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06DA5A5-8588-41A7-AA1F-057D3398AD1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2D325B2-DE59-4B23-B922-6F8AC70496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DA5A5-8588-41A7-AA1F-057D3398AD1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325B2-DE59-4B23-B922-6F8AC70496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06DA5A5-8588-41A7-AA1F-057D3398AD1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2D325B2-DE59-4B23-B922-6F8AC70496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06DA5A5-8588-41A7-AA1F-057D3398AD1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2D325B2-DE59-4B23-B922-6F8AC70496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06DA5A5-8588-41A7-AA1F-057D3398AD1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2D325B2-DE59-4B23-B922-6F8AC70496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DA5A5-8588-41A7-AA1F-057D3398AD1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325B2-DE59-4B23-B922-6F8AC70496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DA5A5-8588-41A7-AA1F-057D3398AD1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325B2-DE59-4B23-B922-6F8AC70496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06DA5A5-8588-41A7-AA1F-057D3398AD18}" type="datetimeFigureOut">
              <a:rPr lang="en-US" smtClean="0"/>
              <a:pPr/>
              <a:t>3/19/2011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2D325B2-DE59-4B23-B922-6F8AC704962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nordplusonline.org/en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pPr algn="ctr"/>
            <a:endParaRPr lang="lv-LV" b="1" dirty="0" smtClean="0"/>
          </a:p>
          <a:p>
            <a:pPr algn="ctr"/>
            <a:endParaRPr lang="lv-LV" sz="12800" b="1" dirty="0" smtClean="0"/>
          </a:p>
          <a:p>
            <a:pPr algn="ctr"/>
            <a:r>
              <a:rPr lang="lv-LV" sz="12800" b="1" dirty="0" smtClean="0"/>
              <a:t>Dānija </a:t>
            </a:r>
            <a:r>
              <a:rPr lang="lv-LV" sz="12800" b="1" dirty="0" smtClean="0"/>
              <a:t>mūsu acīm</a:t>
            </a:r>
          </a:p>
          <a:p>
            <a:pPr algn="ctr"/>
            <a:endParaRPr lang="lv-LV" sz="12800" dirty="0" smtClean="0"/>
          </a:p>
          <a:p>
            <a:pPr algn="ctr"/>
            <a:endParaRPr lang="lv-LV" sz="12800" dirty="0" smtClean="0"/>
          </a:p>
          <a:p>
            <a:pPr algn="ctr"/>
            <a:endParaRPr lang="lv-LV" sz="12800" dirty="0" smtClean="0"/>
          </a:p>
          <a:p>
            <a:pPr algn="ctr"/>
            <a:r>
              <a:rPr lang="lv-LV" sz="12800" dirty="0" smtClean="0"/>
              <a:t>16. marts 2011. gads</a:t>
            </a:r>
          </a:p>
          <a:p>
            <a:pPr algn="ctr"/>
            <a:r>
              <a:rPr lang="lv-LV" sz="12800" dirty="0" smtClean="0"/>
              <a:t>-Jelgavas 4. vidusskola-</a:t>
            </a:r>
          </a:p>
        </p:txBody>
      </p:sp>
      <p:pic>
        <p:nvPicPr>
          <p:cNvPr id="4" name="Picture 2" descr="Nordplus">
            <a:hlinkClick r:id="rId2" tooltip="Nordplus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980728"/>
            <a:ext cx="5904656" cy="1094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000372"/>
            <a:ext cx="7772400" cy="1470025"/>
          </a:xfrm>
        </p:spPr>
        <p:txBody>
          <a:bodyPr/>
          <a:lstStyle/>
          <a:p>
            <a:r>
              <a:rPr lang="lv-LV" b="1" i="1" dirty="0" err="1" smtClean="0"/>
              <a:t>Enviromental</a:t>
            </a:r>
            <a:r>
              <a:rPr lang="lv-LV" b="1" i="1" dirty="0" smtClean="0"/>
              <a:t> </a:t>
            </a:r>
            <a:r>
              <a:rPr lang="lv-LV" b="1" i="1" dirty="0" err="1" smtClean="0"/>
              <a:t>company</a:t>
            </a:r>
            <a:r>
              <a:rPr lang="lv-LV" dirty="0" smtClean="0"/>
              <a:t/>
            </a:r>
            <a:br>
              <a:rPr lang="lv-LV" dirty="0" smtClean="0"/>
            </a:br>
            <a:r>
              <a:rPr lang="en-US" b="1" dirty="0" err="1"/>
              <a:t>Vestforbrænding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500098" y="4857760"/>
            <a:ext cx="6400800" cy="1752600"/>
          </a:xfrm>
        </p:spPr>
        <p:txBody>
          <a:bodyPr/>
          <a:lstStyle/>
          <a:p>
            <a:r>
              <a:rPr lang="lv-LV" b="1" dirty="0" smtClean="0">
                <a:solidFill>
                  <a:schemeClr val="accent1">
                    <a:lumMod val="75000"/>
                  </a:schemeClr>
                </a:solidFill>
              </a:rPr>
              <a:t>Aldis </a:t>
            </a:r>
            <a:r>
              <a:rPr lang="lv-LV" b="1" dirty="0" err="1" smtClean="0">
                <a:solidFill>
                  <a:schemeClr val="accent1">
                    <a:lumMod val="75000"/>
                  </a:schemeClr>
                </a:solidFill>
              </a:rPr>
              <a:t>Reihmanis</a:t>
            </a:r>
            <a:r>
              <a:rPr lang="lv-LV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Picture 3" descr="log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298" y="785794"/>
            <a:ext cx="5595977" cy="1143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 smtClean="0"/>
              <a:t>Par šo kompāniju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lv-LV" sz="2400" dirty="0" smtClean="0"/>
              <a:t>Tas</a:t>
            </a:r>
            <a:r>
              <a:rPr lang="lv-LV" sz="2400" dirty="0"/>
              <a:t> ir vides </a:t>
            </a:r>
            <a:r>
              <a:rPr lang="lv-LV" sz="2400" dirty="0" smtClean="0"/>
              <a:t>uzņēmums, kas</a:t>
            </a:r>
            <a:r>
              <a:rPr lang="lv-LV" sz="2400" dirty="0"/>
              <a:t> rada risinājumus atkritumu apsaimniekošanas jomā</a:t>
            </a:r>
            <a:r>
              <a:rPr lang="lv-LV" sz="2400" dirty="0" smtClean="0"/>
              <a:t>. Tas</a:t>
            </a:r>
            <a:r>
              <a:rPr lang="lv-LV" sz="2400" dirty="0"/>
              <a:t> </a:t>
            </a:r>
            <a:r>
              <a:rPr lang="lv-LV" sz="2400" dirty="0" smtClean="0"/>
              <a:t>strādā, </a:t>
            </a:r>
            <a:r>
              <a:rPr lang="lv-LV" sz="2400" dirty="0"/>
              <a:t>lai samazinātu zudumus un piesārņojumu, </a:t>
            </a:r>
            <a:r>
              <a:rPr lang="lv-LV" sz="2400" dirty="0" smtClean="0"/>
              <a:t>un </a:t>
            </a:r>
            <a:r>
              <a:rPr lang="lv-LV" sz="2400" dirty="0"/>
              <a:t>pārstrādā atkritumus kā resursu</a:t>
            </a:r>
            <a:r>
              <a:rPr lang="lv-LV" sz="2400" dirty="0" smtClean="0"/>
              <a:t>.</a:t>
            </a:r>
          </a:p>
          <a:p>
            <a:r>
              <a:rPr lang="lv-LV" sz="2400" dirty="0"/>
              <a:t> </a:t>
            </a:r>
            <a:r>
              <a:rPr lang="lv-LV" sz="2400" dirty="0" smtClean="0"/>
              <a:t>Šī kompānija uzņem apmēram</a:t>
            </a:r>
            <a:r>
              <a:rPr lang="lv-LV" sz="2400" dirty="0"/>
              <a:t> 900,000 tonnu atkritumu gadā, no kuriem 33% </a:t>
            </a:r>
            <a:r>
              <a:rPr lang="lv-LV" sz="2400" dirty="0" smtClean="0"/>
              <a:t>ir pārstrādāts</a:t>
            </a:r>
            <a:r>
              <a:rPr lang="lv-LV" sz="2400" dirty="0"/>
              <a:t>, 62% iet uz enerģijas reģenerāciju, izmantojot sadedzināšanu un 5% dodas </a:t>
            </a:r>
            <a:r>
              <a:rPr lang="lv-LV" sz="2400" dirty="0" smtClean="0"/>
              <a:t>uz īpašu </a:t>
            </a:r>
            <a:r>
              <a:rPr lang="lv-LV" sz="2400" dirty="0"/>
              <a:t>režīmu (tostarp izvietojot tos poligonos).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Vestforbraendin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857364"/>
            <a:ext cx="6803619" cy="42862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None/>
            </a:pPr>
            <a:r>
              <a:rPr lang="lv-LV" sz="2400" dirty="0" smtClean="0"/>
              <a:t>Kompānijai </a:t>
            </a:r>
            <a:r>
              <a:rPr lang="en-US" sz="2400" dirty="0" err="1" smtClean="0"/>
              <a:t>ir</a:t>
            </a:r>
            <a:r>
              <a:rPr lang="en-US" sz="2400" dirty="0" smtClean="0"/>
              <a:t> </a:t>
            </a:r>
            <a:r>
              <a:rPr lang="en-US" sz="2400" dirty="0" err="1"/>
              <a:t>darīšana</a:t>
            </a:r>
            <a:r>
              <a:rPr lang="en-US" sz="2400" dirty="0"/>
              <a:t> </a:t>
            </a:r>
            <a:r>
              <a:rPr lang="en-US" sz="2400" dirty="0" err="1"/>
              <a:t>visās</a:t>
            </a:r>
            <a:r>
              <a:rPr lang="en-US" sz="2400" dirty="0"/>
              <a:t> </a:t>
            </a:r>
            <a:r>
              <a:rPr lang="en-US" sz="2400" dirty="0" err="1"/>
              <a:t>atkritumu</a:t>
            </a:r>
            <a:r>
              <a:rPr lang="en-US" sz="2400" dirty="0"/>
              <a:t> </a:t>
            </a:r>
            <a:r>
              <a:rPr lang="en-US" sz="2400" dirty="0" err="1"/>
              <a:t>apsaimniekošanas</a:t>
            </a:r>
            <a:r>
              <a:rPr lang="en-US" sz="2400" dirty="0"/>
              <a:t> </a:t>
            </a:r>
            <a:r>
              <a:rPr lang="en-US" sz="2400" dirty="0" err="1"/>
              <a:t>jomās</a:t>
            </a:r>
            <a:r>
              <a:rPr lang="en-US" sz="2400" dirty="0"/>
              <a:t>:</a:t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     • </a:t>
            </a:r>
            <a:r>
              <a:rPr lang="en-US" sz="2400" dirty="0" err="1"/>
              <a:t>Pārstrāde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     • </a:t>
            </a:r>
            <a:r>
              <a:rPr lang="en-US" sz="2400" dirty="0" err="1" smtClean="0"/>
              <a:t>Sadedzināšana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     • </a:t>
            </a:r>
            <a:r>
              <a:rPr lang="en-US" sz="2400" dirty="0" err="1"/>
              <a:t>Atkritumu</a:t>
            </a:r>
            <a:r>
              <a:rPr lang="en-US" sz="2400" dirty="0"/>
              <a:t> </a:t>
            </a:r>
            <a:r>
              <a:rPr lang="en-US" sz="2400" dirty="0" err="1" smtClean="0"/>
              <a:t>poligon</a:t>
            </a:r>
            <a:r>
              <a:rPr lang="lv-LV" sz="2400" dirty="0" smtClean="0"/>
              <a:t>i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     • </a:t>
            </a:r>
            <a:r>
              <a:rPr lang="en-US" sz="2400" dirty="0" err="1"/>
              <a:t>Atdalīšana</a:t>
            </a:r>
            <a:r>
              <a:rPr lang="en-US" sz="2400" dirty="0"/>
              <a:t> un </a:t>
            </a:r>
            <a:r>
              <a:rPr lang="en-US" sz="2400" dirty="0" err="1"/>
              <a:t>bīstamo</a:t>
            </a:r>
            <a:r>
              <a:rPr lang="en-US" sz="2400" dirty="0"/>
              <a:t> </a:t>
            </a:r>
            <a:r>
              <a:rPr lang="en-US" sz="2400" dirty="0" err="1"/>
              <a:t>atkritumu</a:t>
            </a:r>
            <a:r>
              <a:rPr lang="en-US" sz="2400" dirty="0"/>
              <a:t> </a:t>
            </a:r>
            <a:r>
              <a:rPr lang="en-US" sz="2400" dirty="0" err="1" smtClean="0"/>
              <a:t>apsaimniekošan</a:t>
            </a:r>
            <a:r>
              <a:rPr lang="lv-LV" sz="2400" dirty="0" smtClean="0"/>
              <a:t>a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     • </a:t>
            </a:r>
            <a:r>
              <a:rPr lang="lv-LV" sz="2400" dirty="0" err="1" smtClean="0"/>
              <a:t>A</a:t>
            </a:r>
            <a:r>
              <a:rPr lang="en-US" sz="2400" dirty="0" err="1" smtClean="0"/>
              <a:t>tkritumu</a:t>
            </a:r>
            <a:r>
              <a:rPr lang="en-US" sz="2400" dirty="0" smtClean="0"/>
              <a:t> </a:t>
            </a:r>
            <a:r>
              <a:rPr lang="en-US" sz="2400" dirty="0" err="1"/>
              <a:t>savākšana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     • </a:t>
            </a:r>
            <a:r>
              <a:rPr lang="lv-LV" sz="2400" dirty="0" smtClean="0"/>
              <a:t>Atkritumu sistēmas pārvalde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     • </a:t>
            </a:r>
            <a:r>
              <a:rPr lang="en-US" sz="2400" dirty="0" err="1"/>
              <a:t>Konsultāciju</a:t>
            </a:r>
            <a:r>
              <a:rPr lang="en-US" sz="2400" dirty="0"/>
              <a:t> </a:t>
            </a:r>
            <a:r>
              <a:rPr lang="en-US" sz="2400" dirty="0" err="1"/>
              <a:t>pakalpojumi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     • </a:t>
            </a:r>
            <a:r>
              <a:rPr lang="en-US" sz="2400" dirty="0" err="1"/>
              <a:t>Pētniecība</a:t>
            </a:r>
            <a:r>
              <a:rPr lang="en-US" sz="2400" dirty="0"/>
              <a:t> un </a:t>
            </a:r>
            <a:r>
              <a:rPr lang="en-US" sz="2400" dirty="0" err="1"/>
              <a:t>atkritumu</a:t>
            </a:r>
            <a:r>
              <a:rPr lang="en-US" sz="2400" dirty="0"/>
              <a:t> </a:t>
            </a:r>
            <a:r>
              <a:rPr lang="en-US" sz="2400" dirty="0" err="1"/>
              <a:t>apsaimniekošanas</a:t>
            </a:r>
            <a:r>
              <a:rPr lang="en-US" sz="2400" dirty="0"/>
              <a:t> </a:t>
            </a:r>
            <a:r>
              <a:rPr lang="en-US" sz="2400" dirty="0" err="1" smtClean="0"/>
              <a:t>jom</a:t>
            </a:r>
            <a:r>
              <a:rPr lang="lv-LV" sz="2400" dirty="0" err="1" smtClean="0"/>
              <a:t>as</a:t>
            </a:r>
            <a:r>
              <a:rPr lang="en-US" sz="2400" dirty="0"/>
              <a:t> </a:t>
            </a:r>
            <a:r>
              <a:rPr lang="en-US" sz="2400" dirty="0" err="1" smtClean="0"/>
              <a:t>attīstīb</a:t>
            </a:r>
            <a:r>
              <a:rPr lang="lv-LV" sz="2400" dirty="0" smtClean="0"/>
              <a:t>a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Kran_med_affald_MK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2143116"/>
            <a:ext cx="6748966" cy="395447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Papildus</a:t>
            </a:r>
            <a:r>
              <a:rPr lang="en-US" sz="2400" dirty="0"/>
              <a:t> </a:t>
            </a:r>
            <a:r>
              <a:rPr lang="en-US" sz="2400" dirty="0" err="1"/>
              <a:t>risināšanā</a:t>
            </a:r>
            <a:r>
              <a:rPr lang="en-US" sz="2400" dirty="0"/>
              <a:t> </a:t>
            </a:r>
            <a:r>
              <a:rPr lang="en-US" sz="2400" dirty="0" err="1"/>
              <a:t>atkritumu</a:t>
            </a:r>
            <a:r>
              <a:rPr lang="en-US" sz="2400" dirty="0"/>
              <a:t> </a:t>
            </a:r>
            <a:r>
              <a:rPr lang="en-US" sz="2400" dirty="0" err="1"/>
              <a:t>apsaimniekošanas</a:t>
            </a:r>
            <a:r>
              <a:rPr lang="en-US" sz="2400" dirty="0"/>
              <a:t> </a:t>
            </a:r>
            <a:r>
              <a:rPr lang="en-US" sz="2400" dirty="0" err="1"/>
              <a:t>uzdevumiem</a:t>
            </a:r>
            <a:r>
              <a:rPr lang="en-US" sz="2400" dirty="0"/>
              <a:t> </a:t>
            </a:r>
            <a:r>
              <a:rPr lang="en-US" sz="2400" dirty="0" err="1"/>
              <a:t>Vestforbrænding</a:t>
            </a:r>
            <a:r>
              <a:rPr lang="en-US" sz="2400" dirty="0"/>
              <a:t> </a:t>
            </a:r>
            <a:r>
              <a:rPr lang="en-US" sz="2400" dirty="0" err="1" smtClean="0"/>
              <a:t>darbojas</a:t>
            </a:r>
            <a:r>
              <a:rPr lang="lv-LV" sz="2400" dirty="0" smtClean="0"/>
              <a:t> </a:t>
            </a:r>
            <a:r>
              <a:rPr lang="en-US" sz="2400" dirty="0" err="1" smtClean="0"/>
              <a:t>seši</a:t>
            </a:r>
            <a:r>
              <a:rPr lang="en-US" sz="2400" dirty="0"/>
              <a:t> </a:t>
            </a:r>
            <a:r>
              <a:rPr lang="en-US" sz="2400" dirty="0" err="1"/>
              <a:t>pārstrādes</a:t>
            </a:r>
            <a:r>
              <a:rPr lang="en-US" sz="2400" dirty="0"/>
              <a:t> </a:t>
            </a:r>
            <a:r>
              <a:rPr lang="en-US" sz="2400" dirty="0" err="1"/>
              <a:t>centri</a:t>
            </a:r>
            <a:r>
              <a:rPr lang="en-US" sz="2400" dirty="0"/>
              <a:t>, un </a:t>
            </a:r>
            <a:r>
              <a:rPr lang="en-US" sz="2400" dirty="0" err="1"/>
              <a:t>lielākā</a:t>
            </a:r>
            <a:r>
              <a:rPr lang="en-US" sz="2400" dirty="0"/>
              <a:t> </a:t>
            </a:r>
            <a:r>
              <a:rPr lang="en-US" sz="2400" dirty="0" err="1"/>
              <a:t>sadedzināšanas</a:t>
            </a:r>
            <a:r>
              <a:rPr lang="en-US" sz="2400" dirty="0"/>
              <a:t> </a:t>
            </a:r>
            <a:r>
              <a:rPr lang="en-US" sz="2400" dirty="0" err="1" smtClean="0"/>
              <a:t>iekārta</a:t>
            </a:r>
            <a:r>
              <a:rPr lang="en-US" sz="2400" dirty="0" smtClean="0"/>
              <a:t> </a:t>
            </a:r>
            <a:r>
              <a:rPr lang="en-US" sz="2400" dirty="0" err="1" smtClean="0"/>
              <a:t>Dānij</a:t>
            </a:r>
            <a:r>
              <a:rPr lang="lv-LV" sz="2400" dirty="0" smtClean="0"/>
              <a:t>ā</a:t>
            </a:r>
            <a:r>
              <a:rPr lang="en-US" sz="2400" dirty="0" smtClean="0"/>
              <a:t>,</a:t>
            </a:r>
            <a:r>
              <a:rPr lang="en-US" sz="2400" dirty="0"/>
              <a:t> </a:t>
            </a:r>
            <a:r>
              <a:rPr lang="en-US" sz="2400" dirty="0" err="1"/>
              <a:t>radot</a:t>
            </a:r>
            <a:r>
              <a:rPr lang="en-US" sz="2400" dirty="0"/>
              <a:t> </a:t>
            </a:r>
            <a:r>
              <a:rPr lang="en-US" sz="2400" dirty="0" err="1"/>
              <a:t>gan</a:t>
            </a:r>
            <a:r>
              <a:rPr lang="en-US" sz="2400" dirty="0"/>
              <a:t> </a:t>
            </a:r>
            <a:r>
              <a:rPr lang="lv-LV" sz="2400" dirty="0" smtClean="0"/>
              <a:t>enerģiju</a:t>
            </a:r>
            <a:r>
              <a:rPr lang="en-US" sz="2400" dirty="0" smtClean="0"/>
              <a:t>, </a:t>
            </a:r>
            <a:r>
              <a:rPr lang="en-US" sz="2400" dirty="0" err="1" smtClean="0"/>
              <a:t>gan</a:t>
            </a:r>
            <a:r>
              <a:rPr lang="lv-LV" sz="2400" dirty="0" smtClean="0"/>
              <a:t> </a:t>
            </a:r>
            <a:r>
              <a:rPr lang="en-US" sz="2400" dirty="0" err="1" smtClean="0"/>
              <a:t>centrāl</a:t>
            </a:r>
            <a:r>
              <a:rPr lang="lv-LV" sz="2400" dirty="0" smtClean="0"/>
              <a:t>o</a:t>
            </a:r>
            <a:r>
              <a:rPr lang="en-US" sz="2400" dirty="0" smtClean="0"/>
              <a:t> </a:t>
            </a:r>
            <a:r>
              <a:rPr lang="en-US" sz="2400" dirty="0" err="1" smtClean="0"/>
              <a:t>apkur</a:t>
            </a:r>
            <a:r>
              <a:rPr lang="lv-LV" sz="2400" dirty="0" smtClean="0"/>
              <a:t>i</a:t>
            </a:r>
            <a:r>
              <a:rPr lang="en-US" sz="2400" dirty="0" smtClean="0"/>
              <a:t>.</a:t>
            </a:r>
            <a:endParaRPr lang="lv-LV" sz="2400" dirty="0" smtClean="0"/>
          </a:p>
          <a:p>
            <a:r>
              <a:rPr lang="lv-LV" sz="2400" dirty="0"/>
              <a:t>Mūsu 300 </a:t>
            </a:r>
            <a:r>
              <a:rPr lang="lv-LV" sz="2400" dirty="0" smtClean="0"/>
              <a:t>darbinieki</a:t>
            </a:r>
            <a:r>
              <a:rPr lang="lv-LV" sz="2400" dirty="0"/>
              <a:t> </a:t>
            </a:r>
            <a:r>
              <a:rPr lang="lv-LV" sz="2400" dirty="0" smtClean="0"/>
              <a:t>apkalpo</a:t>
            </a:r>
            <a:r>
              <a:rPr lang="lv-LV" sz="2400" dirty="0"/>
              <a:t> kopumā apmēram 865000 cilvēku - tas ir viena sestā daļa Dānijas iedzīvotāju. Turklāt mēs </a:t>
            </a:r>
            <a:r>
              <a:rPr lang="lv-LV" sz="2400" dirty="0" smtClean="0"/>
              <a:t>apkalpojam ap</a:t>
            </a:r>
            <a:r>
              <a:rPr lang="lv-LV" sz="2400" dirty="0"/>
              <a:t> 60000 </a:t>
            </a:r>
            <a:r>
              <a:rPr lang="lv-LV" sz="2400" dirty="0" smtClean="0"/>
              <a:t>uzņēmumus.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539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4673" y="1882775"/>
            <a:ext cx="6854653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 smtClean="0"/>
              <a:t>Īsa kompānijas vēsture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lv-LV" sz="2400" dirty="0" smtClean="0"/>
              <a:t>Svarīgāki </a:t>
            </a:r>
            <a:r>
              <a:rPr lang="lv-LV" sz="2400" dirty="0" err="1" smtClean="0"/>
              <a:t>pieturpunkti</a:t>
            </a:r>
            <a:r>
              <a:rPr lang="lv-LV" sz="2400" dirty="0" smtClean="0"/>
              <a:t> kompānijā:</a:t>
            </a:r>
          </a:p>
          <a:p>
            <a:pPr marL="857250" lvl="1" indent="-457200">
              <a:buFont typeface="+mj-lt"/>
              <a:buAutoNum type="arabicPeriod"/>
            </a:pPr>
            <a:r>
              <a:rPr lang="lv-LV" sz="1800" dirty="0"/>
              <a:t>1970</a:t>
            </a:r>
            <a:r>
              <a:rPr lang="lv-LV" sz="1800" dirty="0" smtClean="0"/>
              <a:t>:</a:t>
            </a:r>
            <a:r>
              <a:rPr lang="lv-LV" sz="1800" dirty="0"/>
              <a:t> </a:t>
            </a:r>
            <a:r>
              <a:rPr lang="lv-LV" sz="1800" dirty="0" smtClean="0"/>
              <a:t>Sākās</a:t>
            </a:r>
            <a:r>
              <a:rPr lang="lv-LV" sz="1800" dirty="0"/>
              <a:t> </a:t>
            </a:r>
            <a:r>
              <a:rPr lang="lv-LV" sz="1800" dirty="0" smtClean="0"/>
              <a:t>atkritumu dedzināšana.</a:t>
            </a:r>
            <a:r>
              <a:rPr lang="lv-LV" sz="1800" dirty="0"/>
              <a:t> Iekārta ir trīs krāsnīs ar putekļu filtru, kas ir augstākais </a:t>
            </a:r>
            <a:r>
              <a:rPr lang="lv-LV" sz="1800" dirty="0" smtClean="0"/>
              <a:t>skurstenis</a:t>
            </a:r>
            <a:r>
              <a:rPr lang="lv-LV" sz="1800" dirty="0"/>
              <a:t> </a:t>
            </a:r>
            <a:r>
              <a:rPr lang="lv-LV" sz="1800" dirty="0" smtClean="0"/>
              <a:t>Dānijā -</a:t>
            </a:r>
            <a:r>
              <a:rPr lang="lv-LV" sz="1800" dirty="0"/>
              <a:t> vairāk nekā 150 metru, un dzesēšanas siltumenerģijas</a:t>
            </a:r>
            <a:r>
              <a:rPr lang="lv-LV" sz="1800" dirty="0" smtClean="0"/>
              <a:t>.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1800" dirty="0"/>
              <a:t>1972: </a:t>
            </a:r>
            <a:r>
              <a:rPr lang="lv-LV" sz="1800" dirty="0" smtClean="0"/>
              <a:t>Sākas c</a:t>
            </a:r>
            <a:r>
              <a:rPr lang="en-US" sz="1800" dirty="0" err="1" smtClean="0"/>
              <a:t>entralizētās</a:t>
            </a:r>
            <a:r>
              <a:rPr lang="en-US" sz="1800" dirty="0" smtClean="0"/>
              <a:t> </a:t>
            </a:r>
            <a:r>
              <a:rPr lang="en-US" sz="1800" dirty="0" err="1"/>
              <a:t>siltumapgādes</a:t>
            </a:r>
            <a:r>
              <a:rPr lang="en-US" sz="1800" dirty="0"/>
              <a:t> </a:t>
            </a:r>
            <a:r>
              <a:rPr lang="en-US" sz="1800" dirty="0" err="1" smtClean="0"/>
              <a:t>piegāde</a:t>
            </a:r>
            <a:r>
              <a:rPr lang="en-US" sz="1800" dirty="0"/>
              <a:t> </a:t>
            </a:r>
            <a:r>
              <a:rPr lang="en-US" sz="1800" dirty="0" err="1"/>
              <a:t>uz</a:t>
            </a:r>
            <a:r>
              <a:rPr lang="en-US" sz="1800" dirty="0"/>
              <a:t> </a:t>
            </a:r>
            <a:r>
              <a:rPr lang="en-US" sz="1800" dirty="0" err="1"/>
              <a:t>tuvējo</a:t>
            </a:r>
            <a:r>
              <a:rPr lang="en-US" sz="1800" dirty="0"/>
              <a:t> </a:t>
            </a:r>
            <a:r>
              <a:rPr lang="en-US" sz="1800" dirty="0" err="1"/>
              <a:t>slimnīcu</a:t>
            </a:r>
            <a:r>
              <a:rPr lang="en-US" sz="1800" dirty="0"/>
              <a:t> </a:t>
            </a:r>
            <a:r>
              <a:rPr lang="en-US" sz="1800" dirty="0" err="1" smtClean="0"/>
              <a:t>Herlev</a:t>
            </a:r>
            <a:r>
              <a:rPr lang="lv-LV" sz="1800" dirty="0" smtClean="0"/>
              <a:t>.</a:t>
            </a:r>
          </a:p>
          <a:p>
            <a:pPr marL="857250" lvl="1" indent="-457200">
              <a:buFont typeface="+mj-lt"/>
              <a:buAutoNum type="arabicPeriod"/>
            </a:pPr>
            <a:r>
              <a:rPr lang="lv-LV" sz="1800" dirty="0"/>
              <a:t>1994: </a:t>
            </a:r>
            <a:r>
              <a:rPr lang="lv-LV" sz="1800" dirty="0" err="1"/>
              <a:t>Vestforbrænding</a:t>
            </a:r>
            <a:r>
              <a:rPr lang="lv-LV" sz="1800" dirty="0"/>
              <a:t> publicēja savu pirmo ikgadējo "</a:t>
            </a:r>
            <a:r>
              <a:rPr lang="lv-LV" sz="1800" dirty="0" smtClean="0"/>
              <a:t>Zaļo</a:t>
            </a:r>
            <a:r>
              <a:rPr lang="lv-LV" sz="1800" dirty="0"/>
              <a:t> </a:t>
            </a:r>
            <a:r>
              <a:rPr lang="lv-LV" sz="1800" dirty="0" smtClean="0"/>
              <a:t>Kontu".</a:t>
            </a:r>
          </a:p>
          <a:p>
            <a:pPr marL="857250" lvl="1" indent="-457200">
              <a:buFont typeface="+mj-lt"/>
              <a:buAutoNum type="arabicPeriod"/>
            </a:pPr>
            <a:r>
              <a:rPr lang="lv-LV" sz="1800" dirty="0"/>
              <a:t>1999: </a:t>
            </a:r>
            <a:r>
              <a:rPr lang="lv-LV" sz="1800" dirty="0" smtClean="0"/>
              <a:t>5 krāsni</a:t>
            </a:r>
            <a:r>
              <a:rPr lang="lv-LV" sz="1800" dirty="0"/>
              <a:t> </a:t>
            </a:r>
            <a:r>
              <a:rPr lang="lv-LV" sz="1800" dirty="0" smtClean="0"/>
              <a:t>īsteno</a:t>
            </a:r>
            <a:r>
              <a:rPr lang="lv-LV" sz="1800" dirty="0"/>
              <a:t> darbībā. Tas ir spēka </a:t>
            </a:r>
            <a:r>
              <a:rPr lang="lv-LV" sz="1800" dirty="0" smtClean="0"/>
              <a:t>ģenerators</a:t>
            </a:r>
            <a:r>
              <a:rPr lang="lv-LV" sz="1800" dirty="0"/>
              <a:t> ar 8000 darba </a:t>
            </a:r>
            <a:r>
              <a:rPr lang="lv-LV" sz="1800" dirty="0" smtClean="0"/>
              <a:t>stundām</a:t>
            </a:r>
            <a:r>
              <a:rPr lang="lv-LV" sz="1800" dirty="0"/>
              <a:t> gadā, </a:t>
            </a:r>
            <a:r>
              <a:rPr lang="lv-LV" sz="1800" dirty="0" smtClean="0"/>
              <a:t>26 tonnas</a:t>
            </a:r>
            <a:r>
              <a:rPr lang="lv-LV" sz="1800" dirty="0"/>
              <a:t> stundā</a:t>
            </a:r>
            <a:r>
              <a:rPr lang="lv-LV" sz="1800" dirty="0" smtClean="0"/>
              <a:t>,</a:t>
            </a:r>
            <a:r>
              <a:rPr lang="lv-LV" sz="1800" dirty="0"/>
              <a:t> </a:t>
            </a:r>
            <a:r>
              <a:rPr lang="lv-LV" sz="1800" dirty="0" smtClean="0"/>
              <a:t>dioksīnu</a:t>
            </a:r>
            <a:r>
              <a:rPr lang="lv-LV" sz="1800" dirty="0"/>
              <a:t> filtrs dūmgāzu attīrīšanā</a:t>
            </a:r>
            <a:r>
              <a:rPr lang="lv-LV" sz="1800" dirty="0" smtClean="0"/>
              <a:t>.</a:t>
            </a:r>
          </a:p>
          <a:p>
            <a:pPr marL="857250" lvl="1" indent="-457200">
              <a:buFont typeface="+mj-lt"/>
              <a:buAutoNum type="arabicPeriod"/>
            </a:pPr>
            <a:r>
              <a:rPr lang="lv-LV" sz="1800" dirty="0"/>
              <a:t>2005: </a:t>
            </a:r>
            <a:r>
              <a:rPr lang="lv-LV" sz="1800" dirty="0" smtClean="0"/>
              <a:t>6 krāsni</a:t>
            </a:r>
            <a:r>
              <a:rPr lang="lv-LV" sz="1800" dirty="0"/>
              <a:t> nodot ekspluatācijā. 6 </a:t>
            </a:r>
            <a:r>
              <a:rPr lang="lv-LV" sz="1800" dirty="0" smtClean="0"/>
              <a:t>krāsns </a:t>
            </a:r>
            <a:r>
              <a:rPr lang="lv-LV" sz="1800" dirty="0"/>
              <a:t>ir (tajā laikā) Lielākā atkritumu </a:t>
            </a:r>
            <a:r>
              <a:rPr lang="lv-LV" sz="1800" dirty="0" smtClean="0"/>
              <a:t>kurtuve Ziemeļeiropā</a:t>
            </a:r>
            <a:r>
              <a:rPr lang="lv-LV" sz="1800" dirty="0"/>
              <a:t> ar jaudu 35 tonnas atkritumu stundā</a:t>
            </a:r>
            <a:r>
              <a:rPr lang="lv-LV" sz="1800" dirty="0" smtClean="0"/>
              <a:t>.</a:t>
            </a:r>
          </a:p>
          <a:p>
            <a:pPr marL="857250" lvl="1" indent="-457200">
              <a:buFont typeface="+mj-lt"/>
              <a:buAutoNum type="arabicPeriod"/>
            </a:pPr>
            <a:r>
              <a:rPr lang="lv-LV" sz="1800" dirty="0"/>
              <a:t>2007: D</a:t>
            </a:r>
            <a:r>
              <a:rPr lang="lv-LV" sz="1800" dirty="0" smtClean="0"/>
              <a:t>ūmgāzu</a:t>
            </a:r>
            <a:r>
              <a:rPr lang="lv-LV" sz="1800" dirty="0"/>
              <a:t> </a:t>
            </a:r>
            <a:r>
              <a:rPr lang="lv-LV" sz="1800" dirty="0" smtClean="0"/>
              <a:t>kondensācijas nodošana</a:t>
            </a:r>
            <a:r>
              <a:rPr lang="lv-LV" sz="1800" dirty="0"/>
              <a:t> dod daudz labāku </a:t>
            </a:r>
            <a:r>
              <a:rPr lang="lv-LV" sz="1800" dirty="0" smtClean="0"/>
              <a:t>siltumenerģijas sadedzināšanas izmantošanu.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 smtClean="0"/>
              <a:t>Paldies par uzmanību! </a:t>
            </a:r>
            <a:endParaRPr lang="en-US" dirty="0"/>
          </a:p>
        </p:txBody>
      </p:sp>
      <p:pic>
        <p:nvPicPr>
          <p:cNvPr id="4" name="Content Placeholder 3" descr="DSC000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8000" y="1882775"/>
            <a:ext cx="81280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43</TotalTime>
  <Words>39</Words>
  <Application>Microsoft Office PowerPoint</Application>
  <PresentationFormat>On-screen Show (4:3)</PresentationFormat>
  <Paragraphs>25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Verve</vt:lpstr>
      <vt:lpstr>Slide 1</vt:lpstr>
      <vt:lpstr>Enviromental company Vestforbrænding</vt:lpstr>
      <vt:lpstr>Par šo kompāniju</vt:lpstr>
      <vt:lpstr>Slide 4</vt:lpstr>
      <vt:lpstr>Slide 5</vt:lpstr>
      <vt:lpstr>Slide 6</vt:lpstr>
      <vt:lpstr>Slide 7</vt:lpstr>
      <vt:lpstr>Slide 8</vt:lpstr>
      <vt:lpstr>Īsa kompānijas vēsture</vt:lpstr>
      <vt:lpstr>Paldies par uzmanību! </vt:lpstr>
    </vt:vector>
  </TitlesOfParts>
  <Company>maajas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Enviromental company Vestforbrænding</dc:title>
  <dc:creator>visiem</dc:creator>
  <cp:lastModifiedBy>User</cp:lastModifiedBy>
  <cp:revision>6</cp:revision>
  <dcterms:created xsi:type="dcterms:W3CDTF">2011-03-17T19:45:30Z</dcterms:created>
  <dcterms:modified xsi:type="dcterms:W3CDTF">2011-03-19T15:06:20Z</dcterms:modified>
</cp:coreProperties>
</file>