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256" r:id="rId3"/>
    <p:sldId id="260" r:id="rId4"/>
    <p:sldId id="257" r:id="rId5"/>
    <p:sldId id="266" r:id="rId6"/>
    <p:sldId id="258" r:id="rId7"/>
    <p:sldId id="259" r:id="rId8"/>
    <p:sldId id="261" r:id="rId9"/>
    <p:sldId id="262" r:id="rId10"/>
    <p:sldId id="263" r:id="rId11"/>
    <p:sldId id="264" r:id="rId12"/>
    <p:sldId id="265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03B0A-B3BD-4A0F-A039-D646E15C59D6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AF90D-25A7-48CB-AA0F-C2AFF69786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03B0A-B3BD-4A0F-A039-D646E15C59D6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AF90D-25A7-48CB-AA0F-C2AFF69786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03B0A-B3BD-4A0F-A039-D646E15C59D6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AF90D-25A7-48CB-AA0F-C2AFF69786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03B0A-B3BD-4A0F-A039-D646E15C59D6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AF90D-25A7-48CB-AA0F-C2AFF69786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03B0A-B3BD-4A0F-A039-D646E15C59D6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AF90D-25A7-48CB-AA0F-C2AFF69786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03B0A-B3BD-4A0F-A039-D646E15C59D6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AF90D-25A7-48CB-AA0F-C2AFF69786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03B0A-B3BD-4A0F-A039-D646E15C59D6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AF90D-25A7-48CB-AA0F-C2AFF69786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03B0A-B3BD-4A0F-A039-D646E15C59D6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AF90D-25A7-48CB-AA0F-C2AFF69786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03B0A-B3BD-4A0F-A039-D646E15C59D6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AF90D-25A7-48CB-AA0F-C2AFF69786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03B0A-B3BD-4A0F-A039-D646E15C59D6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AF90D-25A7-48CB-AA0F-C2AFF69786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03B0A-B3BD-4A0F-A039-D646E15C59D6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AF90D-25A7-48CB-AA0F-C2AFF69786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703B0A-B3BD-4A0F-A039-D646E15C59D6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EAF90D-25A7-48CB-AA0F-C2AFF69786B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nordplusonline.org/eng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lv-LV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lv-LV" b="1" dirty="0" smtClean="0"/>
              <a:t>Dānija mūsu acīm</a:t>
            </a:r>
          </a:p>
          <a:p>
            <a:endParaRPr lang="lv-LV" dirty="0" smtClean="0"/>
          </a:p>
          <a:p>
            <a:endParaRPr lang="lv-LV" dirty="0" smtClean="0"/>
          </a:p>
          <a:p>
            <a:endParaRPr lang="lv-LV" dirty="0" smtClean="0"/>
          </a:p>
          <a:p>
            <a:r>
              <a:rPr lang="lv-LV" dirty="0" smtClean="0"/>
              <a:t>16. marts 2011. gads</a:t>
            </a:r>
          </a:p>
          <a:p>
            <a:r>
              <a:rPr lang="lv-LV" dirty="0" smtClean="0"/>
              <a:t>-Jelgavas 4. vidusskola-</a:t>
            </a:r>
          </a:p>
        </p:txBody>
      </p:sp>
      <p:pic>
        <p:nvPicPr>
          <p:cNvPr id="4" name="Picture 2" descr="Nordplus">
            <a:hlinkClick r:id="rId2" tooltip="Nordplus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2209800"/>
            <a:ext cx="6248400" cy="1094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lv-LV" dirty="0" smtClean="0"/>
              <a:t>Kristīne </a:t>
            </a:r>
            <a:r>
              <a:rPr lang="lv-LV" dirty="0" smtClean="0"/>
              <a:t>Skujiņa-</a:t>
            </a:r>
            <a:r>
              <a:rPr lang="lv-LV" dirty="0" err="1" smtClean="0"/>
              <a:t>Trokša</a:t>
            </a:r>
            <a:endParaRPr lang="lv-LV" dirty="0" smtClean="0"/>
          </a:p>
          <a:p>
            <a:r>
              <a:rPr lang="lv-LV" dirty="0" err="1" smtClean="0"/>
              <a:t>11.a</a:t>
            </a:r>
            <a:endParaRPr lang="en-US" dirty="0"/>
          </a:p>
        </p:txBody>
      </p:sp>
      <p:pic>
        <p:nvPicPr>
          <p:cNvPr id="4" name="Picture 3" descr="Eksperimentarium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9200" y="457200"/>
            <a:ext cx="5326434" cy="16764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7104be17e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142999"/>
            <a:ext cx="9144000" cy="868679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8601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22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52400"/>
            <a:ext cx="9144000" cy="64008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ksperimentariu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2250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23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01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0221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58674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22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489581" y="1567819"/>
            <a:ext cx="7158998" cy="40233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02262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44902" y="0"/>
            <a:ext cx="3854196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226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9536"/>
            <a:ext cx="9144000" cy="5138928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22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9536"/>
            <a:ext cx="9144000" cy="5138928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23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9536"/>
            <a:ext cx="9144000" cy="5138928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39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39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39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39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39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39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39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39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39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396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396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397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17</Words>
  <Application>Microsoft Office PowerPoint</Application>
  <PresentationFormat>On-screen Show (4:3)</PresentationFormat>
  <Paragraphs>8</Paragraphs>
  <Slides>29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Dānija</dc:title>
  <dc:creator>Kristine</dc:creator>
  <cp:lastModifiedBy>User</cp:lastModifiedBy>
  <cp:revision>5</cp:revision>
  <dcterms:created xsi:type="dcterms:W3CDTF">2011-03-14T18:27:28Z</dcterms:created>
  <dcterms:modified xsi:type="dcterms:W3CDTF">2011-03-19T14:44:44Z</dcterms:modified>
</cp:coreProperties>
</file>