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lv-L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54759A-7362-454C-AB68-31269B0342C1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6D88B1-3E6E-4DB4-9553-5D4676925904}" type="slidenum">
              <a:rPr lang="lv-LV" smtClean="0"/>
              <a:pPr/>
              <a:t>‹#›</a:t>
            </a:fld>
            <a:endParaRPr 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6D88B1-3E6E-4DB4-9553-5D4676925904}" type="slidenum">
              <a:rPr lang="lv-LV" smtClean="0"/>
              <a:pPr/>
              <a:t>9</a:t>
            </a:fld>
            <a:endParaRPr lang="lv-LV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lv-LV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95E2B8D-EAB2-4A03-A2BA-A46989F4A28D}" type="datetimeFigureOut">
              <a:rPr lang="lv-LV" smtClean="0"/>
              <a:pPr/>
              <a:t>2011.03.19.</a:t>
            </a:fld>
            <a:endParaRPr lang="lv-LV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2106546-668A-4AF0-AB36-EF0AC1D0E451}" type="slidenum">
              <a:rPr lang="lv-LV" smtClean="0"/>
              <a:pPr/>
              <a:t>‹#›</a:t>
            </a:fld>
            <a:endParaRPr lang="lv-LV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nordplusonline.org/e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lv-LV" dirty="0" smtClean="0"/>
              <a:t>Dānija mūsu acīm</a:t>
            </a:r>
            <a:br>
              <a:rPr lang="lv-LV" dirty="0" smtClean="0"/>
            </a:br>
            <a:r>
              <a:rPr lang="lv-LV" sz="1600" dirty="0" smtClean="0"/>
              <a:t>16</a:t>
            </a:r>
            <a:r>
              <a:rPr lang="lv-LV" sz="1600" dirty="0" smtClean="0"/>
              <a:t>. marts 2011. gads</a:t>
            </a:r>
            <a:br>
              <a:rPr lang="lv-LV" sz="1600" dirty="0" smtClean="0"/>
            </a:br>
            <a:r>
              <a:rPr lang="lv-LV" sz="1600" dirty="0" smtClean="0"/>
              <a:t>-Jelgavas 4. vidusskola-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v-LV" dirty="0"/>
          </a:p>
        </p:txBody>
      </p:sp>
      <p:pic>
        <p:nvPicPr>
          <p:cNvPr id="4" name="Picture 2" descr="Nordplus">
            <a:hlinkClick r:id="rId2" tooltip="Nordplu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9612" y="980728"/>
            <a:ext cx="4538514" cy="109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v-LV" dirty="0" smtClean="0"/>
              <a:t>KOPENHĀGENAS TRANSPORTS</a:t>
            </a:r>
            <a:endParaRPr lang="lv-LV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520" y="548680"/>
            <a:ext cx="8534400" cy="758952"/>
          </a:xfrm>
        </p:spPr>
        <p:txBody>
          <a:bodyPr>
            <a:normAutofit fontScale="90000"/>
          </a:bodyPr>
          <a:lstStyle/>
          <a:p>
            <a:pPr marL="228600" indent="-228600"/>
            <a:r>
              <a:rPr lang="lv-LV" dirty="0" smtClean="0"/>
              <a:t/>
            </a:r>
            <a:br>
              <a:rPr lang="lv-LV" dirty="0" smtClean="0"/>
            </a:br>
            <a:r>
              <a:rPr lang="lv-LV" u="sng" dirty="0" smtClean="0"/>
              <a:t>Ieteicamākie</a:t>
            </a:r>
            <a:r>
              <a:rPr lang="lv-LV" dirty="0" smtClean="0"/>
              <a:t> transporta līdzekļi pilsētā :</a:t>
            </a:r>
            <a:br>
              <a:rPr lang="lv-LV" dirty="0" smtClean="0"/>
            </a:br>
            <a:r>
              <a:rPr lang="lv-LV" sz="1200" dirty="0"/>
              <a:t/>
            </a:r>
            <a:br>
              <a:rPr lang="lv-LV" sz="1200" dirty="0"/>
            </a:br>
            <a:r>
              <a:rPr lang="lv-LV" sz="1200" dirty="0" smtClean="0"/>
              <a:t/>
            </a:r>
            <a:br>
              <a:rPr lang="lv-LV" sz="1200" dirty="0" smtClean="0"/>
            </a:br>
            <a:r>
              <a:rPr lang="lv-LV" sz="1200" dirty="0" smtClean="0"/>
              <a:t/>
            </a:r>
            <a:br>
              <a:rPr lang="lv-LV" sz="1200" dirty="0" smtClean="0"/>
            </a:br>
            <a:r>
              <a:rPr lang="lv-LV" sz="1200" dirty="0" smtClean="0"/>
              <a:t/>
            </a:r>
            <a:br>
              <a:rPr lang="lv-LV" sz="1200" dirty="0" smtClean="0"/>
            </a:br>
            <a:endParaRPr lang="lv-LV" sz="1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dirty="0" smtClean="0"/>
              <a:t>Velosipēdi</a:t>
            </a:r>
          </a:p>
          <a:p>
            <a:r>
              <a:rPr lang="lv-LV" dirty="0" smtClean="0"/>
              <a:t>Metro</a:t>
            </a:r>
          </a:p>
          <a:p>
            <a:r>
              <a:rPr lang="lv-LV" dirty="0" smtClean="0"/>
              <a:t>Autobusi</a:t>
            </a:r>
          </a:p>
          <a:p>
            <a:r>
              <a:rPr lang="lv-LV" dirty="0" smtClean="0"/>
              <a:t>Vilcieni</a:t>
            </a:r>
          </a:p>
          <a:p>
            <a:endParaRPr lang="lv-LV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Riteņbraukšana - 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lv-LV" sz="2000" dirty="0" smtClean="0"/>
              <a:t>Kopenhāgena ir pirmā pilsēta pasaulē kurai piešķīra nosaukumu – </a:t>
            </a:r>
            <a:r>
              <a:rPr lang="lv-LV" sz="2000" dirty="0" err="1" smtClean="0"/>
              <a:t>Bike</a:t>
            </a:r>
            <a:r>
              <a:rPr lang="lv-LV" sz="2000" dirty="0" smtClean="0"/>
              <a:t> </a:t>
            </a:r>
            <a:r>
              <a:rPr lang="lv-LV" sz="2000" dirty="0" err="1" smtClean="0"/>
              <a:t>City</a:t>
            </a:r>
            <a:r>
              <a:rPr lang="lv-LV" sz="2000" dirty="0" smtClean="0"/>
              <a:t> (riteņu pilsēta)</a:t>
            </a:r>
          </a:p>
          <a:p>
            <a:r>
              <a:rPr lang="lv-LV" sz="2000" dirty="0" smtClean="0"/>
              <a:t>Pagājušā gadā tika aprēķināts, ka no Kopenhāgenas 1,2 miljoniem iedzīvotāju 36% ikdienā kā pārvietošanās veidu izvēlas riteņbraukšanu.</a:t>
            </a:r>
          </a:p>
          <a:p>
            <a:r>
              <a:rPr lang="lv-LV" sz="2000" dirty="0" smtClean="0"/>
              <a:t>Riteņbraucējiem ir savs celiņš pa kuru viņi var brīvi pārvietoties, velobraucēju luksofori. Ir uzcelti arī speciālas margas pie kurām velosipēdistiem pieturēties ar roku un atbalstīties ar kāju, gaidot zaļo.</a:t>
            </a:r>
          </a:p>
          <a:p>
            <a:r>
              <a:rPr lang="lv-LV" sz="2000" dirty="0" smtClean="0"/>
              <a:t>Ļoti izteikta </a:t>
            </a:r>
            <a:r>
              <a:rPr lang="lv-LV" sz="2000" dirty="0" err="1" smtClean="0"/>
              <a:t>velobraukšanas</a:t>
            </a:r>
            <a:r>
              <a:rPr lang="lv-LV" sz="2000" dirty="0" smtClean="0"/>
              <a:t> sastāvdaļa Kopenhāgenā ir </a:t>
            </a:r>
            <a:r>
              <a:rPr lang="lv-LV" sz="2000" dirty="0" err="1" smtClean="0"/>
              <a:t>velopiekabes</a:t>
            </a:r>
            <a:r>
              <a:rPr lang="lv-LV" sz="2000" dirty="0" smtClean="0"/>
              <a:t> un </a:t>
            </a:r>
            <a:r>
              <a:rPr lang="lv-LV" sz="2000" dirty="0" err="1" smtClean="0"/>
              <a:t>velouzkabes</a:t>
            </a:r>
            <a:r>
              <a:rPr lang="lv-LV" sz="2000" dirty="0" smtClean="0"/>
              <a:t>, kurās var vizināt savu bērnus, droši doties uz veikalu un      baidoties par to, kur ieliks pirkumus..</a:t>
            </a:r>
          </a:p>
          <a:p>
            <a:r>
              <a:rPr lang="lv-LV" sz="2000" dirty="0" smtClean="0"/>
              <a:t>Rezultātā sanāk, ka </a:t>
            </a:r>
            <a:r>
              <a:rPr lang="lv-LV" sz="2000" dirty="0" err="1" smtClean="0"/>
              <a:t>velobraukšana</a:t>
            </a:r>
            <a:r>
              <a:rPr lang="lv-LV" sz="2000" dirty="0" smtClean="0"/>
              <a:t> ir ne tikai </a:t>
            </a:r>
            <a:r>
              <a:rPr lang="lv-LV" sz="2000" dirty="0" err="1" smtClean="0"/>
              <a:t>ekoloģiskākais</a:t>
            </a:r>
            <a:r>
              <a:rPr lang="lv-LV" sz="2000" dirty="0" smtClean="0"/>
              <a:t> un veselīgākais veids, kā pārvietoties pa pilsētu, bet arī viens no ātrākajiem.</a:t>
            </a:r>
          </a:p>
          <a:p>
            <a:endParaRPr lang="lv-LV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KFIETS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84784"/>
            <a:ext cx="2594050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firstpho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1556792"/>
            <a:ext cx="1872208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 descr="hej cyklis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2348880"/>
            <a:ext cx="2857500" cy="381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96136" y="177281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b="1" dirty="0" smtClean="0"/>
              <a:t>Margas pie kurām var pieturēties, gaidot luksoforā zaļo signālu.</a:t>
            </a:r>
            <a:endParaRPr lang="lv-LV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95536" y="836712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b="1" dirty="0" err="1" smtClean="0"/>
              <a:t>Velo</a:t>
            </a:r>
            <a:r>
              <a:rPr lang="lv-LV" sz="1200" b="1" dirty="0" smtClean="0"/>
              <a:t> piekabes un uzkabes, kur var pārvadāt bērnus, iepirkumu maisiņus, un tml. </a:t>
            </a:r>
            <a:endParaRPr lang="lv-LV" sz="1200" b="1" dirty="0"/>
          </a:p>
        </p:txBody>
      </p:sp>
      <p:pic>
        <p:nvPicPr>
          <p:cNvPr id="15" name="Picture 14" descr="Kangaroo-Plus-5-Cargo-Bike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1680" y="3861048"/>
            <a:ext cx="2310802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>
            <a:normAutofit/>
          </a:bodyPr>
          <a:lstStyle/>
          <a:p>
            <a:r>
              <a:rPr lang="lv-LV" dirty="0" smtClean="0"/>
              <a:t>Metro - </a:t>
            </a:r>
            <a:endParaRPr lang="lv-LV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91680" y="2204864"/>
            <a:ext cx="701006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9512" y="1052736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lv-LV" dirty="0" smtClean="0"/>
              <a:t>Metro atklāja 2002.gadā. </a:t>
            </a:r>
          </a:p>
          <a:p>
            <a:pPr>
              <a:buFont typeface="Arial" pitchFamily="34" charset="0"/>
              <a:buChar char="•"/>
            </a:pPr>
            <a:r>
              <a:rPr lang="lv-LV" dirty="0" smtClean="0"/>
              <a:t>Tas kursē 24h dienā, un 7 dienas nedēļā.</a:t>
            </a:r>
          </a:p>
          <a:p>
            <a:pPr>
              <a:buFont typeface="Arial" pitchFamily="34" charset="0"/>
              <a:buChar char="•"/>
            </a:pPr>
            <a:r>
              <a:rPr lang="lv-LV" dirty="0" smtClean="0"/>
              <a:t>Kopenhāgenas Metro ir divas līnijas, kas sākas no piepilsētas </a:t>
            </a:r>
            <a:r>
              <a:rPr lang="lv-LV" dirty="0" err="1" smtClean="0"/>
              <a:t>Vanløse</a:t>
            </a:r>
            <a:r>
              <a:rPr lang="lv-LV" dirty="0" smtClean="0"/>
              <a:t> līdz </a:t>
            </a:r>
            <a:r>
              <a:rPr lang="lv-LV" dirty="0" err="1" smtClean="0"/>
              <a:t>Vestamager</a:t>
            </a:r>
            <a:r>
              <a:rPr lang="lv-LV" dirty="0" smtClean="0"/>
              <a:t> un lidostai </a:t>
            </a:r>
            <a:r>
              <a:rPr lang="lv-LV" dirty="0" err="1" smtClean="0"/>
              <a:t>Lufthavnen</a:t>
            </a:r>
            <a:r>
              <a:rPr lang="lv-LV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lv-LV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Autobusi - 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v-LV" sz="2000" dirty="0" smtClean="0"/>
              <a:t>Autobusi </a:t>
            </a:r>
            <a:r>
              <a:rPr lang="lv-LV" sz="2000" dirty="0"/>
              <a:t>K</a:t>
            </a:r>
            <a:r>
              <a:rPr lang="lv-LV" sz="2000" dirty="0" smtClean="0"/>
              <a:t>openhāgenā darbojas gluži tāpat kā Latvijā. Vienīgais, atšķirīgais ir tas ka iekāpšana notiek pa priekšējām durvīm, un izkāpšana pa vidējām </a:t>
            </a:r>
            <a:r>
              <a:rPr lang="lv-LV" sz="2000" b="1" dirty="0" smtClean="0"/>
              <a:t>un</a:t>
            </a:r>
            <a:r>
              <a:rPr lang="lv-LV" sz="2000" dirty="0" smtClean="0"/>
              <a:t> aizmugurējām. </a:t>
            </a:r>
          </a:p>
          <a:p>
            <a:r>
              <a:rPr lang="lv-LV" sz="2000" dirty="0" smtClean="0"/>
              <a:t>Kopenhāgenā kursē gan dienas autobusi ( plkst. 5:00 – 1:00 ), gan nakts autobusi (plkst. 1:00 – 5:00) kuriem numuram priekšā ir pievienots “N” burts. </a:t>
            </a:r>
          </a:p>
          <a:p>
            <a:r>
              <a:rPr lang="lv-LV" sz="2000" dirty="0" smtClean="0"/>
              <a:t>Autobusi ir aprīkoti ar televizoriem, kur rāda jaunākās ziņas un ar novērošanas kamerām.</a:t>
            </a:r>
          </a:p>
          <a:p>
            <a:pPr>
              <a:buNone/>
            </a:pPr>
            <a:endParaRPr lang="lv-LV" sz="2000" dirty="0"/>
          </a:p>
          <a:p>
            <a:pPr>
              <a:buNone/>
            </a:pPr>
            <a:endParaRPr lang="lv-LV" sz="2000" dirty="0" smtClean="0"/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653136"/>
            <a:ext cx="2466975" cy="1847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2s60ih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221088"/>
            <a:ext cx="2594883" cy="1728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Vilcieni - 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v-LV" sz="2000" dirty="0" smtClean="0"/>
              <a:t>S-vilcieni  savieno Kopenhāgenā ar pārējo valsti.</a:t>
            </a:r>
          </a:p>
          <a:p>
            <a:r>
              <a:rPr lang="lv-LV" sz="2000" dirty="0" smtClean="0"/>
              <a:t>Tie kursē no 5:00 - 00:30 darba dienās. Nedaudz vēlāk tie sāk darboties nedēļas nogalēs. </a:t>
            </a:r>
          </a:p>
          <a:p>
            <a:r>
              <a:rPr lang="lv-LV" sz="2000" dirty="0" smtClean="0"/>
              <a:t>Katru pirmo svētdienu mēnesī var braukt par velti. </a:t>
            </a:r>
          </a:p>
          <a:p>
            <a:r>
              <a:rPr lang="lv-LV" sz="2000" dirty="0" smtClean="0"/>
              <a:t>Vilcienos testa režīmā šobrīd ir atceltas maksas par velosipēdu novietošanu. </a:t>
            </a:r>
          </a:p>
          <a:p>
            <a:endParaRPr lang="lv-LV" sz="2000" dirty="0"/>
          </a:p>
          <a:p>
            <a:endParaRPr lang="lv-LV" dirty="0"/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3645024"/>
            <a:ext cx="2466975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603964924_917911d03d_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4005064"/>
            <a:ext cx="3415928" cy="2561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train_sig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7" y="3789040"/>
            <a:ext cx="2939531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CENAS - 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lv-LV" sz="2000" dirty="0" smtClean="0"/>
              <a:t>Ceļošana divās zonās, vienu stundu izmaksās, DKK 23  jeb 2.30 Ls pieaugušajiem.</a:t>
            </a:r>
          </a:p>
          <a:p>
            <a:r>
              <a:rPr lang="lv-LV" sz="2000" dirty="0" smtClean="0"/>
              <a:t>24 h biļete - pieaugušajiem 125 DKK (Ls 12,5), un bērniem līdz 16 gadu vecumam 63 DKK (Ls 6,30) .</a:t>
            </a:r>
          </a:p>
          <a:p>
            <a:r>
              <a:rPr lang="lv-LV" sz="2000" dirty="0" err="1" smtClean="0"/>
              <a:t>FlexCard</a:t>
            </a:r>
            <a:r>
              <a:rPr lang="lv-LV" sz="2000" dirty="0" smtClean="0"/>
              <a:t> – Šī karte jums sniedz neierobežotas iespējas ceļošanā ar visiem sabiedriskajiem transportiem.</a:t>
            </a:r>
          </a:p>
          <a:p>
            <a:pPr lvl="1"/>
            <a:r>
              <a:rPr lang="lv-LV" sz="1600" dirty="0" smtClean="0"/>
              <a:t>Septiņu dienu </a:t>
            </a:r>
            <a:r>
              <a:rPr lang="lv-LV" sz="1600" dirty="0" err="1" smtClean="0"/>
              <a:t>FlexCard</a:t>
            </a:r>
            <a:r>
              <a:rPr lang="lv-LV" sz="1600" dirty="0" smtClean="0"/>
              <a:t> cenu divās zonās maksā DKK 215 (Ls 21,5) . </a:t>
            </a:r>
          </a:p>
          <a:p>
            <a:pPr>
              <a:buNone/>
            </a:pPr>
            <a:endParaRPr lang="lv-LV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 smtClean="0"/>
              <a:t>Paldies par uzmanību!</a:t>
            </a:r>
            <a:endParaRPr lang="lv-LV" dirty="0"/>
          </a:p>
        </p:txBody>
      </p:sp>
      <p:pic>
        <p:nvPicPr>
          <p:cNvPr id="5" name="Content Placeholder 4" descr="EEBB3EE6-429F-3F99-2E6E-394D3933DEB0wallpaper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052736"/>
            <a:ext cx="3360373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5" descr="IMG_566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052736"/>
            <a:ext cx="4038600" cy="2695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53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3645024"/>
            <a:ext cx="2945904" cy="1966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EE3B1B98-F319-0A68-289A-C0B79432064Fwallpap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3861048"/>
            <a:ext cx="3717032" cy="2787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224</TotalTime>
  <Words>388</Words>
  <Application>Microsoft Office PowerPoint</Application>
  <PresentationFormat>On-screen Show (4:3)</PresentationFormat>
  <Paragraphs>35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Technic</vt:lpstr>
      <vt:lpstr>Dānija mūsu acīm 16. marts 2011. gads -Jelgavas 4. vidusskola-</vt:lpstr>
      <vt:lpstr>KOPENHĀGENAS TRANSPORTS</vt:lpstr>
      <vt:lpstr> Ieteicamākie transporta līdzekļi pilsētā :     </vt:lpstr>
      <vt:lpstr>Riteņbraukšana - </vt:lpstr>
      <vt:lpstr>Slide 5</vt:lpstr>
      <vt:lpstr>Metro - </vt:lpstr>
      <vt:lpstr>Autobusi - </vt:lpstr>
      <vt:lpstr>Vilcieni - </vt:lpstr>
      <vt:lpstr>CENAS - </vt:lpstr>
      <vt:lpstr>Paldies par uzmanību!</vt:lpstr>
    </vt:vector>
  </TitlesOfParts>
  <Company>Organization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KOPENHĀGENAS TRANSPORTS</dc:title>
  <dc:creator>User</dc:creator>
  <cp:lastModifiedBy>User</cp:lastModifiedBy>
  <cp:revision>30</cp:revision>
  <dcterms:created xsi:type="dcterms:W3CDTF">2011-03-13T11:48:14Z</dcterms:created>
  <dcterms:modified xsi:type="dcterms:W3CDTF">2011-03-19T14:52:41Z</dcterms:modified>
</cp:coreProperties>
</file>