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77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9" r:id="rId15"/>
    <p:sldId id="270" r:id="rId16"/>
    <p:sldId id="271" r:id="rId17"/>
    <p:sldId id="272" r:id="rId18"/>
    <p:sldId id="268" r:id="rId19"/>
    <p:sldId id="273" r:id="rId20"/>
    <p:sldId id="274" r:id="rId21"/>
    <p:sldId id="275" r:id="rId22"/>
  </p:sldIdLst>
  <p:sldSz cx="9144000" cy="6858000" type="screen4x3"/>
  <p:notesSz cx="6858000" cy="9144000"/>
  <p:defaultTextStyle>
    <a:defPPr>
      <a:defRPr lang="lv-LV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04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lv-LV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lv-LV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ACBB63-8FFC-45A7-9EFD-D0FF1FB6D3DB}" type="datetimeFigureOut">
              <a:rPr lang="lv-LV" smtClean="0"/>
              <a:pPr/>
              <a:t>2011.03.19.</a:t>
            </a:fld>
            <a:endParaRPr lang="lv-LV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478B54-8B46-4285-B332-3CEE2497A432}" type="slidenum">
              <a:rPr lang="lv-LV" smtClean="0"/>
              <a:pPr/>
              <a:t>‹#›</a:t>
            </a:fld>
            <a:endParaRPr lang="lv-LV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lv-LV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lv-LV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ACBB63-8FFC-45A7-9EFD-D0FF1FB6D3DB}" type="datetimeFigureOut">
              <a:rPr lang="lv-LV" smtClean="0"/>
              <a:pPr/>
              <a:t>2011.03.19.</a:t>
            </a:fld>
            <a:endParaRPr lang="lv-LV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478B54-8B46-4285-B332-3CEE2497A432}" type="slidenum">
              <a:rPr lang="lv-LV" smtClean="0"/>
              <a:pPr/>
              <a:t>‹#›</a:t>
            </a:fld>
            <a:endParaRPr lang="lv-LV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lv-LV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ACBB63-8FFC-45A7-9EFD-D0FF1FB6D3DB}" type="datetimeFigureOut">
              <a:rPr lang="lv-LV" smtClean="0"/>
              <a:pPr/>
              <a:t>2011.03.19.</a:t>
            </a:fld>
            <a:endParaRPr lang="lv-LV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478B54-8B46-4285-B332-3CEE2497A432}" type="slidenum">
              <a:rPr lang="lv-LV" smtClean="0"/>
              <a:pPr/>
              <a:t>‹#›</a:t>
            </a:fld>
            <a:endParaRPr lang="lv-LV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lv-LV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lv-LV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lv-LV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ACBB63-8FFC-45A7-9EFD-D0FF1FB6D3DB}" type="datetimeFigureOut">
              <a:rPr lang="lv-LV" smtClean="0"/>
              <a:pPr/>
              <a:t>2011.03.19.</a:t>
            </a:fld>
            <a:endParaRPr lang="lv-LV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478B54-8B46-4285-B332-3CEE2497A432}" type="slidenum">
              <a:rPr lang="lv-LV" smtClean="0"/>
              <a:pPr/>
              <a:t>‹#›</a:t>
            </a:fld>
            <a:endParaRPr lang="lv-LV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lv-LV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lv-LV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lv-LV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ACBB63-8FFC-45A7-9EFD-D0FF1FB6D3DB}" type="datetimeFigureOut">
              <a:rPr lang="lv-LV" smtClean="0"/>
              <a:pPr/>
              <a:t>2011.03.19.</a:t>
            </a:fld>
            <a:endParaRPr lang="lv-LV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478B54-8B46-4285-B332-3CEE2497A432}" type="slidenum">
              <a:rPr lang="lv-LV" smtClean="0"/>
              <a:pPr/>
              <a:t>‹#›</a:t>
            </a:fld>
            <a:endParaRPr lang="lv-LV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lv-LV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ACBB63-8FFC-45A7-9EFD-D0FF1FB6D3DB}" type="datetimeFigureOut">
              <a:rPr lang="lv-LV" smtClean="0"/>
              <a:pPr/>
              <a:t>2011.03.19.</a:t>
            </a:fld>
            <a:endParaRPr lang="lv-LV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478B54-8B46-4285-B332-3CEE2497A432}" type="slidenum">
              <a:rPr lang="lv-LV" smtClean="0"/>
              <a:pPr/>
              <a:t>‹#›</a:t>
            </a:fld>
            <a:endParaRPr lang="lv-LV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ACBB63-8FFC-45A7-9EFD-D0FF1FB6D3DB}" type="datetimeFigureOut">
              <a:rPr lang="lv-LV" smtClean="0"/>
              <a:pPr/>
              <a:t>2011.03.19.</a:t>
            </a:fld>
            <a:endParaRPr lang="lv-LV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478B54-8B46-4285-B332-3CEE2497A432}" type="slidenum">
              <a:rPr lang="lv-LV" smtClean="0"/>
              <a:pPr/>
              <a:t>‹#›</a:t>
            </a:fld>
            <a:endParaRPr lang="lv-LV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lv-LV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lv-LV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ACBB63-8FFC-45A7-9EFD-D0FF1FB6D3DB}" type="datetimeFigureOut">
              <a:rPr lang="lv-LV" smtClean="0"/>
              <a:pPr/>
              <a:t>2011.03.19.</a:t>
            </a:fld>
            <a:endParaRPr lang="lv-LV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478B54-8B46-4285-B332-3CEE2497A432}" type="slidenum">
              <a:rPr lang="lv-LV" smtClean="0"/>
              <a:pPr/>
              <a:t>‹#›</a:t>
            </a:fld>
            <a:endParaRPr lang="lv-LV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lv-LV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lv-LV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ACBB63-8FFC-45A7-9EFD-D0FF1FB6D3DB}" type="datetimeFigureOut">
              <a:rPr lang="lv-LV" smtClean="0"/>
              <a:pPr/>
              <a:t>2011.03.19.</a:t>
            </a:fld>
            <a:endParaRPr lang="lv-LV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478B54-8B46-4285-B332-3CEE2497A432}" type="slidenum">
              <a:rPr lang="lv-LV" smtClean="0"/>
              <a:pPr/>
              <a:t>‹#›</a:t>
            </a:fld>
            <a:endParaRPr lang="lv-LV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lv-LV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lv-LV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ACBB63-8FFC-45A7-9EFD-D0FF1FB6D3DB}" type="datetimeFigureOut">
              <a:rPr lang="lv-LV" smtClean="0"/>
              <a:pPr/>
              <a:t>2011.03.19.</a:t>
            </a:fld>
            <a:endParaRPr lang="lv-LV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478B54-8B46-4285-B332-3CEE2497A432}" type="slidenum">
              <a:rPr lang="lv-LV" smtClean="0"/>
              <a:pPr/>
              <a:t>‹#›</a:t>
            </a:fld>
            <a:endParaRPr lang="lv-LV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lv-LV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lv-LV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ACBB63-8FFC-45A7-9EFD-D0FF1FB6D3DB}" type="datetimeFigureOut">
              <a:rPr lang="lv-LV" smtClean="0"/>
              <a:pPr/>
              <a:t>2011.03.19.</a:t>
            </a:fld>
            <a:endParaRPr lang="lv-LV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478B54-8B46-4285-B332-3CEE2497A432}" type="slidenum">
              <a:rPr lang="lv-LV" smtClean="0"/>
              <a:pPr/>
              <a:t>‹#›</a:t>
            </a:fld>
            <a:endParaRPr lang="lv-LV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lv-LV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lv-LV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ACBB63-8FFC-45A7-9EFD-D0FF1FB6D3DB}" type="datetimeFigureOut">
              <a:rPr lang="lv-LV" smtClean="0"/>
              <a:pPr/>
              <a:t>2011.03.19.</a:t>
            </a:fld>
            <a:endParaRPr lang="lv-LV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lv-LV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478B54-8B46-4285-B332-3CEE2497A432}" type="slidenum">
              <a:rPr lang="lv-LV" smtClean="0"/>
              <a:pPr/>
              <a:t>‹#›</a:t>
            </a:fld>
            <a:endParaRPr lang="lv-LV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lv-LV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://www.nordplusonline.org/eng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ctrTitle"/>
          </p:nvPr>
        </p:nvSpPr>
        <p:spPr>
          <a:xfrm>
            <a:off x="1619250" y="1412875"/>
            <a:ext cx="6838950" cy="647700"/>
          </a:xfrm>
        </p:spPr>
        <p:txBody>
          <a:bodyPr>
            <a:normAutofit fontScale="90000"/>
          </a:bodyPr>
          <a:lstStyle/>
          <a:p>
            <a:pPr eaLnBrk="1" hangingPunct="1"/>
            <a:endParaRPr lang="lv-LV" smtClean="0"/>
          </a:p>
        </p:txBody>
      </p:sp>
      <p:sp>
        <p:nvSpPr>
          <p:cNvPr id="3075" name="Subtitle 2"/>
          <p:cNvSpPr>
            <a:spLocks noGrp="1"/>
          </p:cNvSpPr>
          <p:nvPr>
            <p:ph type="subTitle" idx="1"/>
          </p:nvPr>
        </p:nvSpPr>
        <p:spPr>
          <a:xfrm>
            <a:off x="1259632" y="3429000"/>
            <a:ext cx="7010400" cy="1600200"/>
          </a:xfrm>
        </p:spPr>
        <p:txBody>
          <a:bodyPr>
            <a:normAutofit lnSpcReduction="10000"/>
          </a:bodyPr>
          <a:lstStyle/>
          <a:p>
            <a:pPr algn="ctr" eaLnBrk="1" hangingPunct="1"/>
            <a:r>
              <a:rPr lang="lv-LV" b="1" dirty="0" smtClean="0"/>
              <a:t>Dānija mūsu acīm</a:t>
            </a:r>
          </a:p>
          <a:p>
            <a:pPr algn="ctr" eaLnBrk="1" hangingPunct="1"/>
            <a:endParaRPr lang="lv-LV" sz="1200" dirty="0" smtClean="0"/>
          </a:p>
          <a:p>
            <a:pPr algn="ctr" eaLnBrk="1" hangingPunct="1"/>
            <a:endParaRPr lang="lv-LV" sz="1200" dirty="0" smtClean="0"/>
          </a:p>
          <a:p>
            <a:pPr algn="ctr" eaLnBrk="1" hangingPunct="1"/>
            <a:endParaRPr lang="lv-LV" sz="1200" dirty="0" smtClean="0"/>
          </a:p>
          <a:p>
            <a:pPr algn="ctr" eaLnBrk="1" hangingPunct="1"/>
            <a:r>
              <a:rPr lang="lv-LV" sz="1200" dirty="0" smtClean="0"/>
              <a:t>16. marts 2011. gads</a:t>
            </a:r>
          </a:p>
          <a:p>
            <a:pPr algn="ctr" eaLnBrk="1" hangingPunct="1"/>
            <a:r>
              <a:rPr lang="lv-LV" sz="1200" dirty="0" smtClean="0"/>
              <a:t>-Jelgavas 4. vidusskola-</a:t>
            </a:r>
          </a:p>
        </p:txBody>
      </p:sp>
      <p:pic>
        <p:nvPicPr>
          <p:cNvPr id="3076" name="Picture 2" descr="Nordplus">
            <a:hlinkClick r:id="rId2" tooltip="Nordplus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49612" y="980728"/>
            <a:ext cx="4538514" cy="10941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71734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lv-LV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lv-LV" dirty="0" smtClean="0">
                <a:solidFill>
                  <a:schemeClr val="bg1"/>
                </a:solidFill>
              </a:rPr>
              <a:t>Madara </a:t>
            </a:r>
            <a:r>
              <a:rPr lang="lv-LV" dirty="0" err="1" smtClean="0">
                <a:solidFill>
                  <a:schemeClr val="bg1"/>
                </a:solidFill>
              </a:rPr>
              <a:t>Dirnēna</a:t>
            </a:r>
            <a:r>
              <a:rPr lang="lv-LV" dirty="0" smtClean="0">
                <a:solidFill>
                  <a:schemeClr val="bg1"/>
                </a:solidFill>
              </a:rPr>
              <a:t> 12.C</a:t>
            </a:r>
          </a:p>
          <a:p>
            <a:r>
              <a:rPr lang="lv-LV" dirty="0" smtClean="0">
                <a:solidFill>
                  <a:schemeClr val="bg1"/>
                </a:solidFill>
              </a:rPr>
              <a:t>16.Marts 2011. </a:t>
            </a:r>
            <a:r>
              <a:rPr lang="lv-LV" smtClean="0">
                <a:solidFill>
                  <a:schemeClr val="bg1"/>
                </a:solidFill>
              </a:rPr>
              <a:t>gads</a:t>
            </a:r>
            <a:endParaRPr lang="lv-LV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lv-LV" dirty="0" smtClean="0"/>
              <a:t>Kas ir </a:t>
            </a:r>
            <a:r>
              <a:rPr lang="lv-LV" dirty="0" err="1" smtClean="0"/>
              <a:t>Kristiānija</a:t>
            </a:r>
            <a:r>
              <a:rPr lang="lv-LV" dirty="0" smtClean="0"/>
              <a:t> ? </a:t>
            </a:r>
            <a:endParaRPr lang="lv-LV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lv-LV" dirty="0" smtClean="0"/>
              <a:t>Kopenhāgena ir slavena ar daudziem tūrisma objektiem, kurus aplūkot brauc ļaudis no visas pasaules. Unikālākais no tiem ir </a:t>
            </a:r>
            <a:r>
              <a:rPr lang="lv-LV" dirty="0" err="1" smtClean="0"/>
              <a:t>Kristiānija</a:t>
            </a:r>
            <a:r>
              <a:rPr lang="lv-LV" dirty="0" smtClean="0"/>
              <a:t> – hipiju pilsēta, valsts valstī ar saviem likumiem un tradīcijām.</a:t>
            </a:r>
            <a:endParaRPr lang="lv-LV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67238" y="3424238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v-LV" dirty="0" smtClean="0">
                <a:solidFill>
                  <a:schemeClr val="bg1"/>
                </a:solidFill>
              </a:rPr>
              <a:t>Kur atrodas </a:t>
            </a:r>
            <a:r>
              <a:rPr lang="lv-LV" dirty="0" err="1" smtClean="0">
                <a:solidFill>
                  <a:schemeClr val="bg1"/>
                </a:solidFill>
              </a:rPr>
              <a:t>Kristiānija</a:t>
            </a:r>
            <a:r>
              <a:rPr lang="lv-LV" dirty="0" smtClean="0">
                <a:solidFill>
                  <a:schemeClr val="bg1"/>
                </a:solidFill>
              </a:rPr>
              <a:t>?</a:t>
            </a:r>
            <a:endParaRPr lang="lv-LV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5005362"/>
            <a:ext cx="8229600" cy="3705275"/>
          </a:xfrm>
        </p:spPr>
        <p:txBody>
          <a:bodyPr>
            <a:normAutofit/>
          </a:bodyPr>
          <a:lstStyle/>
          <a:p>
            <a:r>
              <a:rPr lang="lv-LV" sz="2400" dirty="0" err="1" smtClean="0">
                <a:solidFill>
                  <a:schemeClr val="bg1"/>
                </a:solidFill>
              </a:rPr>
              <a:t>Kristiānija</a:t>
            </a:r>
            <a:r>
              <a:rPr lang="lv-LV" sz="2400" dirty="0" smtClean="0">
                <a:solidFill>
                  <a:schemeClr val="bg1"/>
                </a:solidFill>
              </a:rPr>
              <a:t> izvietojusies uz vienas no Kopenhāgenas salām – </a:t>
            </a:r>
            <a:r>
              <a:rPr lang="lv-LV" sz="2400" dirty="0" err="1" smtClean="0">
                <a:solidFill>
                  <a:schemeClr val="bg1"/>
                </a:solidFill>
              </a:rPr>
              <a:t>Amo</a:t>
            </a:r>
            <a:r>
              <a:rPr lang="lv-LV" sz="2400" dirty="0" smtClean="0">
                <a:solidFill>
                  <a:schemeClr val="bg1"/>
                </a:solidFill>
              </a:rPr>
              <a:t>, kuras galvenā sastāvdaļa ir vecās zaldātu kazarmas. Tas nav gluži Kopenhāgenas centrs, bet arī ne pilsētas nomale.</a:t>
            </a:r>
            <a:endParaRPr lang="lv-LV" sz="2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80528" y="0"/>
            <a:ext cx="9505056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lv-LV" b="1" dirty="0" smtClean="0"/>
              <a:t>Nosaukums</a:t>
            </a:r>
            <a:br>
              <a:rPr lang="lv-LV" b="1" dirty="0" smtClean="0"/>
            </a:br>
            <a:endParaRPr lang="lv-LV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15616" y="1340768"/>
            <a:ext cx="8229600" cy="4525963"/>
          </a:xfrm>
        </p:spPr>
        <p:txBody>
          <a:bodyPr/>
          <a:lstStyle/>
          <a:p>
            <a:r>
              <a:rPr lang="lv-LV" dirty="0" smtClean="0"/>
              <a:t>Nosaukums </a:t>
            </a:r>
            <a:r>
              <a:rPr lang="lv-LV" dirty="0" err="1" smtClean="0"/>
              <a:t>Kristiānija</a:t>
            </a:r>
            <a:r>
              <a:rPr lang="lv-LV" dirty="0" smtClean="0"/>
              <a:t> (</a:t>
            </a:r>
            <a:r>
              <a:rPr lang="lv-LV" dirty="0" err="1" smtClean="0"/>
              <a:t>Christiania</a:t>
            </a:r>
            <a:r>
              <a:rPr lang="lv-LV" dirty="0" smtClean="0"/>
              <a:t>) droši vien vairumam saistās ar ko reliģiozu, taču tas nav tā. Dāņu valodā nosaukums tiek rakstīts </a:t>
            </a:r>
            <a:r>
              <a:rPr lang="lv-LV" i="1" dirty="0" err="1" smtClean="0"/>
              <a:t>Kristiania</a:t>
            </a:r>
            <a:r>
              <a:rPr lang="lv-LV" dirty="0" smtClean="0"/>
              <a:t>, kam ir tieša saistība ar savulaik Dānijā valdošo karali Kristiānu.</a:t>
            </a:r>
            <a:endParaRPr lang="lv-LV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lv-LV" b="1" dirty="0" err="1" smtClean="0"/>
              <a:t>Kristiānijas</a:t>
            </a:r>
            <a:r>
              <a:rPr lang="lv-LV" b="1" dirty="0" smtClean="0"/>
              <a:t> dzimšana</a:t>
            </a:r>
            <a:br>
              <a:rPr lang="lv-LV" b="1" dirty="0" smtClean="0"/>
            </a:br>
            <a:endParaRPr lang="lv-LV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lv-LV" dirty="0" smtClean="0"/>
              <a:t>Viss sākās 1970. gadā, kad daži Kopenhāgenas iedzīvotāji salauza sētu, kas atradās uz </a:t>
            </a:r>
            <a:r>
              <a:rPr lang="lv-LV" i="1" dirty="0" err="1" smtClean="0"/>
              <a:t>Prinsessegade</a:t>
            </a:r>
            <a:r>
              <a:rPr lang="lv-LV" i="1" dirty="0" smtClean="0"/>
              <a:t> </a:t>
            </a:r>
            <a:r>
              <a:rPr lang="ru-RU" dirty="0" smtClean="0"/>
              <a:t>и </a:t>
            </a:r>
            <a:r>
              <a:rPr lang="lv-LV" i="1" dirty="0" err="1" smtClean="0"/>
              <a:t>Refshalevej</a:t>
            </a:r>
            <a:r>
              <a:rPr lang="lv-LV" i="1" dirty="0" smtClean="0"/>
              <a:t> </a:t>
            </a:r>
            <a:r>
              <a:rPr lang="lv-LV" dirty="0" smtClean="0"/>
              <a:t>ielām netālu no </a:t>
            </a:r>
            <a:r>
              <a:rPr lang="lv-LV" i="1" dirty="0" err="1" smtClean="0"/>
              <a:t>Gray</a:t>
            </a:r>
            <a:r>
              <a:rPr lang="lv-LV" i="1" dirty="0" smtClean="0"/>
              <a:t> </a:t>
            </a:r>
            <a:r>
              <a:rPr lang="lv-LV" i="1" dirty="0" err="1" smtClean="0"/>
              <a:t>Hall</a:t>
            </a:r>
            <a:r>
              <a:rPr lang="lv-LV" dirty="0" smtClean="0"/>
              <a:t>. Tajā pat gadā tika publicēts raksts </a:t>
            </a:r>
            <a:r>
              <a:rPr lang="lv-LV" i="1" dirty="0" err="1" smtClean="0"/>
              <a:t>underground</a:t>
            </a:r>
            <a:r>
              <a:rPr lang="lv-LV" i="1" dirty="0" smtClean="0"/>
              <a:t> </a:t>
            </a:r>
            <a:r>
              <a:rPr lang="lv-LV" dirty="0" smtClean="0"/>
              <a:t>avīzē </a:t>
            </a:r>
            <a:r>
              <a:rPr lang="lv-LV" i="1" dirty="0" err="1" smtClean="0"/>
              <a:t>Movetbladet</a:t>
            </a:r>
            <a:r>
              <a:rPr lang="lv-LV" i="1" dirty="0" smtClean="0"/>
              <a:t> </a:t>
            </a:r>
            <a:r>
              <a:rPr lang="lv-LV" dirty="0" smtClean="0"/>
              <a:t>par pamestajām kazarmām </a:t>
            </a:r>
            <a:r>
              <a:rPr lang="lv-LV" i="1" dirty="0" err="1" smtClean="0"/>
              <a:t>Badsmandsstrædes</a:t>
            </a:r>
            <a:r>
              <a:rPr lang="lv-LV" i="1" dirty="0" smtClean="0"/>
              <a:t> </a:t>
            </a:r>
            <a:r>
              <a:rPr lang="lv-LV" i="1" dirty="0" err="1" smtClean="0"/>
              <a:t>Kaserne</a:t>
            </a:r>
            <a:r>
              <a:rPr lang="lv-LV" dirty="0" smtClean="0"/>
              <a:t>, iesakot tās izmantot lietderīgi un ierosinot tur veidot apdzīvojamas platības.</a:t>
            </a:r>
            <a:endParaRPr lang="lv-LV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32452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v-LV" dirty="0" smtClean="0"/>
              <a:t>Mūsdienās</a:t>
            </a:r>
            <a:endParaRPr lang="lv-LV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3789040"/>
            <a:ext cx="3910136" cy="2780928"/>
          </a:xfrm>
        </p:spPr>
        <p:txBody>
          <a:bodyPr>
            <a:normAutofit fontScale="62500" lnSpcReduction="20000"/>
          </a:bodyPr>
          <a:lstStyle/>
          <a:p>
            <a:r>
              <a:rPr lang="lv-LV" dirty="0" smtClean="0">
                <a:solidFill>
                  <a:schemeClr val="bg1"/>
                </a:solidFill>
              </a:rPr>
              <a:t>Daži no senajiem iemītniekiem vēl ir dzīvi, daži, diemžēl, jau aizsaulē. Taču </a:t>
            </a:r>
            <a:r>
              <a:rPr lang="lv-LV" dirty="0" err="1" smtClean="0">
                <a:solidFill>
                  <a:schemeClr val="bg1"/>
                </a:solidFill>
              </a:rPr>
              <a:t>Kristiānijas</a:t>
            </a:r>
            <a:r>
              <a:rPr lang="lv-LV" dirty="0" smtClean="0">
                <a:solidFill>
                  <a:schemeClr val="bg1"/>
                </a:solidFill>
              </a:rPr>
              <a:t> hipiju dzīve turpinās bez pārtraukuma jau 40 gadus un tur ir iespēja </a:t>
            </a:r>
            <a:r>
              <a:rPr lang="lv-LV" dirty="0" err="1" smtClean="0">
                <a:solidFill>
                  <a:schemeClr val="bg1"/>
                </a:solidFill>
              </a:rPr>
              <a:t>redzētb</a:t>
            </a:r>
            <a:r>
              <a:rPr lang="lv-LV" dirty="0" smtClean="0">
                <a:solidFill>
                  <a:schemeClr val="bg1"/>
                </a:solidFill>
              </a:rPr>
              <a:t> ne vienu vien zīdaini, kuru rūpīgi auklēja hipiju mamma vai tētis. Aizkustinoši skati, žēl tikai, ka cilvēkus </a:t>
            </a:r>
            <a:r>
              <a:rPr lang="lv-LV" dirty="0" err="1" smtClean="0">
                <a:solidFill>
                  <a:schemeClr val="bg1"/>
                </a:solidFill>
              </a:rPr>
              <a:t>fototgrafēt</a:t>
            </a:r>
            <a:r>
              <a:rPr lang="lv-LV" dirty="0" smtClean="0">
                <a:solidFill>
                  <a:schemeClr val="bg1"/>
                </a:solidFill>
              </a:rPr>
              <a:t> nedrīkst, ja nav vēlēšanās zaudēt fotoaparātu.</a:t>
            </a:r>
            <a:endParaRPr lang="lv-LV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v-LV" dirty="0" smtClean="0">
                <a:solidFill>
                  <a:schemeClr val="bg1"/>
                </a:solidFill>
              </a:rPr>
              <a:t>Kaujas par hipiju zemi</a:t>
            </a:r>
            <a:endParaRPr lang="lv-LV" dirty="0">
              <a:solidFill>
                <a:schemeClr val="bg1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683568" y="1340768"/>
            <a:ext cx="813690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lv-LV" sz="2400" dirty="0" err="1" smtClean="0">
                <a:solidFill>
                  <a:schemeClr val="bg1"/>
                </a:solidFill>
              </a:rPr>
              <a:t>Kristiānija</a:t>
            </a:r>
            <a:r>
              <a:rPr lang="lv-LV" sz="2400" dirty="0" smtClean="0">
                <a:solidFill>
                  <a:schemeClr val="bg1"/>
                </a:solidFill>
              </a:rPr>
              <a:t> piedzīvojusi ne mazumu kauju, veiksmīgu un sakāves pilnu.</a:t>
            </a:r>
          </a:p>
          <a:p>
            <a:r>
              <a:rPr lang="lv-LV" sz="2400" dirty="0" smtClean="0">
                <a:solidFill>
                  <a:schemeClr val="bg1"/>
                </a:solidFill>
              </a:rPr>
              <a:t>Dānijas valdībai bija citi nodomi, kā izmantot zemi, tādēļ vairakkārt notika pūliņi ieņemt "hipiju brīvvalsti".</a:t>
            </a:r>
            <a:endParaRPr lang="lv-LV" sz="2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32452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v-LV" dirty="0" smtClean="0">
                <a:solidFill>
                  <a:schemeClr val="bg1"/>
                </a:solidFill>
              </a:rPr>
              <a:t>                 Izgudrojumi</a:t>
            </a:r>
            <a:endParaRPr lang="lv-LV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324544" y="1484784"/>
            <a:ext cx="8229600" cy="4525963"/>
          </a:xfrm>
        </p:spPr>
        <p:txBody>
          <a:bodyPr/>
          <a:lstStyle/>
          <a:p>
            <a:r>
              <a:rPr lang="lv-LV" dirty="0" smtClean="0"/>
              <a:t>Starp </a:t>
            </a:r>
            <a:r>
              <a:rPr lang="lv-LV" dirty="0" err="1" smtClean="0"/>
              <a:t>kristiāniešu</a:t>
            </a:r>
            <a:r>
              <a:rPr lang="lv-LV" dirty="0" smtClean="0"/>
              <a:t> ražojumiem ir nu jau slavenie velosipēdi, kas ir salīdzinoši dārgi, amatnieku darinājumi un krāsainas rokassprādžu virtenes. </a:t>
            </a:r>
            <a:endParaRPr lang="lv-LV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lv-LV"/>
          </a:p>
        </p:txBody>
      </p:sp>
      <p:pic>
        <p:nvPicPr>
          <p:cNvPr id="921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688" y="836712"/>
            <a:ext cx="5909642" cy="45113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lv-LV"/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88640"/>
            <a:ext cx="9144000" cy="64807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C:\Users\Zanda\Desktop\Madara\Dānija\draugiem\DSC0011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"/>
            <a:ext cx="9144000" cy="685799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C:\Users\Zanda\Desktop\Madara\Dānija\draugiem\DSC0013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67</TotalTime>
  <Words>300</Words>
  <Application>Microsoft Office PowerPoint</Application>
  <PresentationFormat>On-screen Show (4:3)</PresentationFormat>
  <Paragraphs>23</Paragraphs>
  <Slides>21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2" baseType="lpstr">
      <vt:lpstr>Office Theme</vt:lpstr>
      <vt:lpstr>Slide 1</vt:lpstr>
      <vt:lpstr>Slide 2</vt:lpstr>
      <vt:lpstr>Kas ir Kristiānija ? </vt:lpstr>
      <vt:lpstr>Kur atrodas Kristiānija?</vt:lpstr>
      <vt:lpstr>Nosaukums </vt:lpstr>
      <vt:lpstr>Kristiānijas dzimšana </vt:lpstr>
      <vt:lpstr>Mūsdienās</vt:lpstr>
      <vt:lpstr>Kaujas par hipiju zemi</vt:lpstr>
      <vt:lpstr>                 Izgudrojumi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</vt:vector>
  </TitlesOfParts>
  <Company>Grizli777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Zanda</dc:creator>
  <cp:lastModifiedBy>User</cp:lastModifiedBy>
  <cp:revision>4</cp:revision>
  <dcterms:created xsi:type="dcterms:W3CDTF">2011-03-14T05:09:46Z</dcterms:created>
  <dcterms:modified xsi:type="dcterms:W3CDTF">2011-03-19T14:53:12Z</dcterms:modified>
</cp:coreProperties>
</file>