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60" r:id="rId4"/>
    <p:sldId id="259" r:id="rId5"/>
    <p:sldId id="257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nordplusonline.org/en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pPr algn="ctr"/>
            <a:r>
              <a:rPr lang="lv-LV" sz="11100" b="1" dirty="0" smtClean="0"/>
              <a:t>Dānija mūsu acīm</a:t>
            </a:r>
          </a:p>
          <a:p>
            <a:pPr algn="ctr"/>
            <a:endParaRPr lang="lv-LV" sz="2400" dirty="0" smtClean="0"/>
          </a:p>
          <a:p>
            <a:pPr algn="ctr"/>
            <a:endParaRPr lang="lv-LV" sz="2400" dirty="0" smtClean="0"/>
          </a:p>
          <a:p>
            <a:pPr algn="ctr"/>
            <a:endParaRPr lang="lv-LV" sz="7200" dirty="0" smtClean="0"/>
          </a:p>
          <a:p>
            <a:pPr algn="ctr"/>
            <a:r>
              <a:rPr lang="lv-LV" sz="7200" dirty="0" smtClean="0"/>
              <a:t>16. marts 2011. gads</a:t>
            </a:r>
          </a:p>
          <a:p>
            <a:pPr algn="ctr"/>
            <a:r>
              <a:rPr lang="lv-LV" sz="7200" dirty="0" smtClean="0"/>
              <a:t>-Jelgavas 4. vidusskola-</a:t>
            </a:r>
          </a:p>
        </p:txBody>
      </p:sp>
      <p:pic>
        <p:nvPicPr>
          <p:cNvPr id="4" name="Picture 2" descr="Nordplus">
            <a:hlinkClick r:id="rId2" tooltip="Nordplus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914400"/>
            <a:ext cx="4538514" cy="1094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0" y="2209800"/>
            <a:ext cx="5105400" cy="2868168"/>
          </a:xfrm>
        </p:spPr>
        <p:txBody>
          <a:bodyPr/>
          <a:lstStyle/>
          <a:p>
            <a:pPr algn="ctr"/>
            <a:r>
              <a:rPr lang="de-DE" sz="6000" dirty="0" smtClean="0"/>
              <a:t>Dānijas izglītības sistēma</a:t>
            </a:r>
            <a:r>
              <a:rPr lang="de-DE" dirty="0" smtClean="0"/>
              <a:t/>
            </a:r>
            <a:br>
              <a:rPr lang="de-DE" dirty="0" smtClean="0"/>
            </a:b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29222" y="5410200"/>
            <a:ext cx="5114778" cy="1143000"/>
          </a:xfrm>
        </p:spPr>
        <p:txBody>
          <a:bodyPr>
            <a:normAutofit/>
          </a:bodyPr>
          <a:lstStyle/>
          <a:p>
            <a:r>
              <a:rPr lang="lv-LV" dirty="0" smtClean="0"/>
              <a:t>Viktorija </a:t>
            </a:r>
            <a:r>
              <a:rPr lang="lv-LV" dirty="0" err="1" smtClean="0"/>
              <a:t>Safronova</a:t>
            </a:r>
            <a:endParaRPr lang="lv-LV" dirty="0" smtClean="0"/>
          </a:p>
          <a:p>
            <a:r>
              <a:rPr lang="lv-LV" dirty="0" err="1" smtClean="0"/>
              <a:t>12.A</a:t>
            </a:r>
            <a:r>
              <a:rPr lang="lv-LV" dirty="0" smtClean="0"/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28600"/>
            <a:ext cx="7772400" cy="640080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lv-LV" dirty="0" smtClean="0"/>
              <a:t>Mācību gads Dānijas skolās sākas 7. augustā, bet beidzas – 20. jūnijā. </a:t>
            </a:r>
          </a:p>
          <a:p>
            <a:pPr algn="just"/>
            <a:r>
              <a:rPr lang="lv-LV" dirty="0" smtClean="0"/>
              <a:t/>
            </a:r>
            <a:br>
              <a:rPr lang="lv-LV" dirty="0" smtClean="0"/>
            </a:br>
            <a:r>
              <a:rPr lang="lv-LV" dirty="0" smtClean="0"/>
              <a:t>Eksāmenus pieņem skolas skolotāji kopā ar kolēģiem no citām skolām. </a:t>
            </a:r>
          </a:p>
          <a:p>
            <a:pPr algn="just"/>
            <a:endParaRPr lang="lv-LV" dirty="0" smtClean="0"/>
          </a:p>
          <a:p>
            <a:pPr algn="just"/>
            <a:r>
              <a:rPr lang="lv-LV" dirty="0" smtClean="0"/>
              <a:t>Dāņu skolās atzīmes netiek liktas līdz 7. klasei ieskaitot. Skolotāji šajā laikā liek atzīmes tikai priekš savas zināšanas. </a:t>
            </a:r>
          </a:p>
          <a:p>
            <a:endParaRPr lang="lv-LV" dirty="0" smtClean="0"/>
          </a:p>
          <a:p>
            <a:pPr>
              <a:buNone/>
            </a:pPr>
            <a:r>
              <a:rPr lang="lv-LV" dirty="0" smtClean="0"/>
              <a:t>7 ballu sistēma:</a:t>
            </a:r>
          </a:p>
          <a:p>
            <a:pPr lvl="3"/>
            <a:r>
              <a:rPr lang="lv-LV" sz="2600" dirty="0" smtClean="0"/>
              <a:t>-3, 00 – F</a:t>
            </a:r>
          </a:p>
          <a:p>
            <a:pPr lvl="3"/>
            <a:r>
              <a:rPr lang="lv-LV" sz="2600" dirty="0" smtClean="0"/>
              <a:t>02 – E</a:t>
            </a:r>
          </a:p>
          <a:p>
            <a:pPr lvl="3"/>
            <a:r>
              <a:rPr lang="lv-LV" sz="2600" dirty="0" smtClean="0"/>
              <a:t>4 - D</a:t>
            </a:r>
          </a:p>
          <a:p>
            <a:pPr lvl="3"/>
            <a:r>
              <a:rPr lang="lv-LV" sz="2600" dirty="0" smtClean="0"/>
              <a:t>7 - C</a:t>
            </a:r>
          </a:p>
          <a:p>
            <a:pPr lvl="3"/>
            <a:r>
              <a:rPr lang="lv-LV" sz="2600" dirty="0" smtClean="0"/>
              <a:t>10 - B</a:t>
            </a:r>
          </a:p>
          <a:p>
            <a:pPr lvl="3"/>
            <a:r>
              <a:rPr lang="lv-LV" sz="2600" dirty="0" smtClean="0"/>
              <a:t>12 - A</a:t>
            </a:r>
          </a:p>
          <a:p>
            <a:pPr lvl="3"/>
            <a:endParaRPr lang="lv-LV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tudyindenmark.dk/images/the_danish_educational_system.gif/image_lar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0"/>
            <a:ext cx="5574722" cy="6629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7239000" cy="1447800"/>
          </a:xfrm>
        </p:spPr>
        <p:txBody>
          <a:bodyPr/>
          <a:lstStyle/>
          <a:p>
            <a:pPr>
              <a:buNone/>
            </a:pPr>
            <a:r>
              <a:rPr lang="lv-LV" dirty="0" smtClean="0"/>
              <a:t>   </a:t>
            </a:r>
            <a:r>
              <a:rPr lang="de-DE" dirty="0" smtClean="0"/>
              <a:t>Dānijas augstskolas piedāvā </a:t>
            </a:r>
            <a:r>
              <a:rPr lang="de-DE" b="1" dirty="0" smtClean="0"/>
              <a:t>3</a:t>
            </a:r>
            <a:r>
              <a:rPr lang="de-DE" dirty="0" smtClean="0"/>
              <a:t> tipu studiju</a:t>
            </a:r>
            <a:r>
              <a:rPr lang="lv-LV" dirty="0" smtClean="0"/>
              <a:t> </a:t>
            </a:r>
            <a:r>
              <a:rPr lang="de-DE" dirty="0" smtClean="0"/>
              <a:t>programmas:</a:t>
            </a:r>
            <a:endParaRPr lang="lv-LV" dirty="0" smtClean="0"/>
          </a:p>
          <a:p>
            <a:pPr>
              <a:buNone/>
            </a:pPr>
            <a:endParaRPr lang="lv-LV" dirty="0" smtClean="0"/>
          </a:p>
          <a:p>
            <a:pPr>
              <a:buNone/>
            </a:pPr>
            <a:endParaRPr lang="ru-RU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762000" y="1676400"/>
          <a:ext cx="6934200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1400"/>
                <a:gridCol w="2311400"/>
                <a:gridCol w="2311400"/>
              </a:tblGrid>
              <a:tr h="14672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b="1" dirty="0"/>
                        <a:t>Programmas nosaukums angliski</a:t>
                      </a:r>
                      <a:br>
                        <a:rPr lang="de-DE" b="1" dirty="0"/>
                      </a:br>
                      <a:endParaRPr lang="de-DE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b="1" dirty="0"/>
                        <a:t>Studiju ilgums</a:t>
                      </a:r>
                      <a:endParaRPr lang="de-DE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b="1"/>
                        <a:t>iegūtais diploms beidzot studijas</a:t>
                      </a:r>
                      <a:br>
                        <a:rPr lang="de-DE" b="1"/>
                      </a:br>
                      <a:endParaRPr lang="de-DE"/>
                    </a:p>
                  </a:txBody>
                  <a:tcPr marL="68580" marR="68580"/>
                </a:tc>
              </a:tr>
              <a:tr h="7900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i="1"/>
                        <a:t>Academy Profession Degree </a:t>
                      </a:r>
                      <a:endParaRPr lang="de-DE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/>
                        <a:t>2 gadi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i="1"/>
                        <a:t>AP Degree</a:t>
                      </a:r>
                      <a:r>
                        <a:rPr lang="de-DE"/>
                        <a:t> diploms</a:t>
                      </a:r>
                    </a:p>
                  </a:txBody>
                  <a:tcPr marL="68580" marR="68580"/>
                </a:tc>
              </a:tr>
              <a:tr h="7900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i="1"/>
                        <a:t>Bachelor`s Top-up Degree</a:t>
                      </a:r>
                      <a:endParaRPr lang="de-DE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/>
                        <a:t>1,5 gads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/>
                        <a:t>Bakalaura diploms</a:t>
                      </a:r>
                    </a:p>
                  </a:txBody>
                  <a:tcPr marL="68580" marR="68580"/>
                </a:tc>
              </a:tr>
              <a:tr h="4577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i="1"/>
                        <a:t>Bachelor`s Degree</a:t>
                      </a:r>
                      <a:endParaRPr lang="de-DE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/>
                        <a:t>3,5 – 4,5 gadi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dirty="0"/>
                        <a:t>Bakalaura diploms</a:t>
                      </a:r>
                    </a:p>
                  </a:txBody>
                  <a:tcPr marL="68580" marR="68580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v-LV" dirty="0" smtClean="0"/>
              <a:t>Paldies par uzmanību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ttp://farm3.static.flickr.com/2214/2047632013_271ea80a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369009"/>
            <a:ext cx="7277100" cy="50794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68</TotalTime>
  <Words>80</Words>
  <Application>Microsoft Office PowerPoint</Application>
  <PresentationFormat>On-screen Show (4:3)</PresentationFormat>
  <Paragraphs>35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Opulent</vt:lpstr>
      <vt:lpstr>Slide 1</vt:lpstr>
      <vt:lpstr>Dānijas izglītības sistēma </vt:lpstr>
      <vt:lpstr>Slide 3</vt:lpstr>
      <vt:lpstr>Slide 4</vt:lpstr>
      <vt:lpstr>Slide 5</vt:lpstr>
      <vt:lpstr>Paldies par uzmanību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Dānijas izglītības sistēma </dc:title>
  <dc:creator/>
  <cp:lastModifiedBy>User</cp:lastModifiedBy>
  <cp:revision>10</cp:revision>
  <dcterms:created xsi:type="dcterms:W3CDTF">2006-08-16T00:00:00Z</dcterms:created>
  <dcterms:modified xsi:type="dcterms:W3CDTF">2011-03-19T14:50:08Z</dcterms:modified>
</cp:coreProperties>
</file>