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678E-F863-415E-A293-970CE0ACC27E}" type="datetimeFigureOut">
              <a:rPr lang="en-US" smtClean="0"/>
              <a:pPr/>
              <a:t>2/24/2011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F60C-7E6D-4EBE-A3EE-8023C3F35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678E-F863-415E-A293-970CE0ACC27E}" type="datetimeFigureOut">
              <a:rPr lang="en-US" smtClean="0"/>
              <a:pPr/>
              <a:t>2/24/2011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F60C-7E6D-4EBE-A3EE-8023C3F35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678E-F863-415E-A293-970CE0ACC27E}" type="datetimeFigureOut">
              <a:rPr lang="en-US" smtClean="0"/>
              <a:pPr/>
              <a:t>2/24/2011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F60C-7E6D-4EBE-A3EE-8023C3F35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678E-F863-415E-A293-970CE0ACC27E}" type="datetimeFigureOut">
              <a:rPr lang="en-US" smtClean="0"/>
              <a:pPr/>
              <a:t>2/24/2011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F60C-7E6D-4EBE-A3EE-8023C3F35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678E-F863-415E-A293-970CE0ACC27E}" type="datetimeFigureOut">
              <a:rPr lang="en-US" smtClean="0"/>
              <a:pPr/>
              <a:t>2/24/2011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F60C-7E6D-4EBE-A3EE-8023C3F35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678E-F863-415E-A293-970CE0ACC27E}" type="datetimeFigureOut">
              <a:rPr lang="en-US" smtClean="0"/>
              <a:pPr/>
              <a:t>2/24/2011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F60C-7E6D-4EBE-A3EE-8023C3F35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678E-F863-415E-A293-970CE0ACC27E}" type="datetimeFigureOut">
              <a:rPr lang="en-US" smtClean="0"/>
              <a:pPr/>
              <a:t>2/24/2011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F60C-7E6D-4EBE-A3EE-8023C3F35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678E-F863-415E-A293-970CE0ACC27E}" type="datetimeFigureOut">
              <a:rPr lang="en-US" smtClean="0"/>
              <a:pPr/>
              <a:t>2/24/2011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F60C-7E6D-4EBE-A3EE-8023C3F35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678E-F863-415E-A293-970CE0ACC27E}" type="datetimeFigureOut">
              <a:rPr lang="en-US" smtClean="0"/>
              <a:pPr/>
              <a:t>2/24/2011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F60C-7E6D-4EBE-A3EE-8023C3F35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678E-F863-415E-A293-970CE0ACC27E}" type="datetimeFigureOut">
              <a:rPr lang="en-US" smtClean="0"/>
              <a:pPr/>
              <a:t>2/24/2011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F60C-7E6D-4EBE-A3EE-8023C3F35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678E-F863-415E-A293-970CE0ACC27E}" type="datetimeFigureOut">
              <a:rPr lang="en-US" smtClean="0"/>
              <a:pPr/>
              <a:t>2/24/2011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DF60C-7E6D-4EBE-A3EE-8023C3F35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0678E-F863-415E-A293-970CE0ACC27E}" type="datetimeFigureOut">
              <a:rPr lang="en-US" smtClean="0"/>
              <a:pPr/>
              <a:t>2/24/2011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DF60C-7E6D-4EBE-A3EE-8023C3F35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6338" y="571500"/>
            <a:ext cx="67913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94040" y="5133020"/>
            <a:ext cx="3449960" cy="172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79512" y="2276872"/>
            <a:ext cx="4752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7200" dirty="0" smtClean="0">
                <a:solidFill>
                  <a:srgbClr val="FF0000"/>
                </a:solidFill>
              </a:rPr>
              <a:t>LATVIA</a:t>
            </a:r>
            <a:endParaRPr lang="en-US" sz="7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190500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204864"/>
            <a:ext cx="244792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3429000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725144"/>
            <a:ext cx="2458244" cy="1843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3245345" cy="2434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420888"/>
            <a:ext cx="3358058" cy="2879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148720"/>
            <a:ext cx="3487987" cy="2328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</Words>
  <Application>Microsoft Office PowerPoint</Application>
  <PresentationFormat>On-screen Show (4:3)</PresentationFormat>
  <Paragraphs>1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Company>KlaviniusCorps.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Atis</dc:creator>
  <cp:lastModifiedBy>Atis</cp:lastModifiedBy>
  <cp:revision>7</cp:revision>
  <dcterms:created xsi:type="dcterms:W3CDTF">2011-02-20T20:22:11Z</dcterms:created>
  <dcterms:modified xsi:type="dcterms:W3CDTF">2011-02-24T21:40:32Z</dcterms:modified>
</cp:coreProperties>
</file>