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9" r:id="rId3"/>
    <p:sldId id="261" r:id="rId4"/>
  </p:sldIdLst>
  <p:sldSz cx="9144000" cy="6858000" type="screen4x3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6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s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ombinationstegning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Kombinationstegning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17" name="Undertitel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a-DK" smtClean="0"/>
              <a:t>Klik for at redigere undertiteltypografien i masteren</a:t>
            </a:r>
            <a:endParaRPr kumimoji="0" lang="en-US"/>
          </a:p>
        </p:txBody>
      </p:sp>
      <p:sp>
        <p:nvSpPr>
          <p:cNvPr id="30" name="Pladsholder til dato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25A3-37EA-43E8-AF63-0C3D8DD12BCE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19" name="Pladsholder til sidefod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27" name="Pladsholder til diasnumm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37C3F-E003-495F-8AF9-4E395089E1DC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25A3-37EA-43E8-AF63-0C3D8DD12BCE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37C3F-E003-495F-8AF9-4E395089E1DC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fsnitsoverskrift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ombinationstegning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Kombinationstegning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a-DK" smtClean="0"/>
              <a:t>Klik for at redigere typografi i masteren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25A3-37EA-43E8-AF63-0C3D8DD12BCE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37C3F-E003-495F-8AF9-4E395089E1DC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25A3-37EA-43E8-AF63-0C3D8DD12BCE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37C3F-E003-495F-8AF9-4E395089E1DC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da-DK" smtClean="0"/>
              <a:t>Klik for at redigere typografi i masteren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da-DK" smtClean="0"/>
              <a:t>Klik for at redigere typografi i masteren</a:t>
            </a:r>
          </a:p>
        </p:txBody>
      </p:sp>
      <p:sp>
        <p:nvSpPr>
          <p:cNvPr id="5" name="Pladsholder til indhold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25A3-37EA-43E8-AF63-0C3D8DD12BCE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37C3F-E003-495F-8AF9-4E395089E1DC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25A3-37EA-43E8-AF63-0C3D8DD12BCE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8" name="Pladsholder til diasnumm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B37C3F-E003-495F-8AF9-4E395089E1DC}" type="slidenum">
              <a:rPr lang="da-DK" smtClean="0"/>
              <a:pPr/>
              <a:t>‹nr.›</a:t>
            </a:fld>
            <a:endParaRPr lang="da-DK"/>
          </a:p>
        </p:txBody>
      </p:sp>
      <p:sp>
        <p:nvSpPr>
          <p:cNvPr id="9" name="Pladsholder til sidefod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25A3-37EA-43E8-AF63-0C3D8DD12BCE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37C3F-E003-495F-8AF9-4E395089E1DC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a-DK" smtClean="0"/>
              <a:t>Klik for at redigere typografi i masteren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25A3-37EA-43E8-AF63-0C3D8DD12BCE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EB37C3F-E003-495F-8AF9-4E395089E1DC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a-DK" smtClean="0"/>
              <a:t>Klik på ikonet for at tilføje et billede</a:t>
            </a:r>
            <a:endParaRPr kumimoji="0" lang="en-US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a-DK" smtClean="0"/>
              <a:t>Klik for at redigere typografi i masteren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D2825A3-37EA-43E8-AF63-0C3D8DD12BCE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37C3F-E003-495F-8AF9-4E395089E1DC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25A3-37EA-43E8-AF63-0C3D8DD12BCE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37C3F-E003-495F-8AF9-4E395089E1DC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25A3-37EA-43E8-AF63-0C3D8DD12BCE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37C3F-E003-495F-8AF9-4E395089E1DC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Kombinationstegning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Kombinationstegning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ladsholder til titel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0" name="Pladsholder til teks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a-DK" smtClean="0"/>
              <a:t>Klik for at redigere typografi i masteren</a:t>
            </a:r>
          </a:p>
          <a:p>
            <a:pPr lvl="1" eaLnBrk="1" latinLnBrk="0" hangingPunct="1"/>
            <a:r>
              <a:rPr kumimoji="0" lang="da-DK" smtClean="0"/>
              <a:t>Andet niveau</a:t>
            </a:r>
          </a:p>
          <a:p>
            <a:pPr lvl="2" eaLnBrk="1" latinLnBrk="0" hangingPunct="1"/>
            <a:r>
              <a:rPr kumimoji="0" lang="da-DK" smtClean="0"/>
              <a:t>Tredje niveau</a:t>
            </a:r>
          </a:p>
          <a:p>
            <a:pPr lvl="3" eaLnBrk="1" latinLnBrk="0" hangingPunct="1"/>
            <a:r>
              <a:rPr kumimoji="0" lang="da-DK" smtClean="0"/>
              <a:t>Fjerde niveau</a:t>
            </a:r>
          </a:p>
          <a:p>
            <a:pPr lvl="4" eaLnBrk="1" latinLnBrk="0" hangingPunct="1"/>
            <a:r>
              <a:rPr kumimoji="0" lang="da-DK" smtClean="0"/>
              <a:t>Femte niveau</a:t>
            </a:r>
            <a:endParaRPr kumimoji="0" lang="en-US"/>
          </a:p>
        </p:txBody>
      </p:sp>
      <p:sp>
        <p:nvSpPr>
          <p:cNvPr id="10" name="Pladsholder til dato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D2825A3-37EA-43E8-AF63-0C3D8DD12BCE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22" name="Pladsholder til sidefod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18" name="Pladsholder til diasnumm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EB37C3F-E003-495F-8AF9-4E395089E1DC}" type="slidenum">
              <a:rPr lang="da-DK" smtClean="0"/>
              <a:pPr/>
              <a:t>‹nr.›</a:t>
            </a:fld>
            <a:endParaRPr lang="da-DK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772400" cy="736342"/>
          </a:xfrm>
        </p:spPr>
        <p:txBody>
          <a:bodyPr/>
          <a:lstStyle/>
          <a:p>
            <a:r>
              <a:rPr lang="da-DK" dirty="0" smtClean="0"/>
              <a:t>Affaldsforbrænding</a:t>
            </a:r>
            <a:endParaRPr lang="da-DK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7"/>
            <a:ext cx="6336704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3590925"/>
            <a:ext cx="4762500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kstboks 5"/>
          <p:cNvSpPr txBox="1"/>
          <p:nvPr/>
        </p:nvSpPr>
        <p:spPr>
          <a:xfrm>
            <a:off x="179512" y="4365104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CEWEP:  </a:t>
            </a:r>
            <a:r>
              <a:rPr lang="da-DK" dirty="0" err="1" smtClean="0"/>
              <a:t>Confederation</a:t>
            </a:r>
            <a:r>
              <a:rPr lang="da-DK" dirty="0" smtClean="0"/>
              <a:t> of </a:t>
            </a:r>
            <a:r>
              <a:rPr lang="da-DK" dirty="0" err="1" smtClean="0"/>
              <a:t>european</a:t>
            </a:r>
            <a:r>
              <a:rPr lang="da-DK" dirty="0" smtClean="0"/>
              <a:t> </a:t>
            </a:r>
            <a:r>
              <a:rPr lang="da-DK" dirty="0" err="1" smtClean="0"/>
              <a:t>waste-to-energy</a:t>
            </a:r>
            <a:r>
              <a:rPr lang="da-DK" dirty="0" smtClean="0"/>
              <a:t> </a:t>
            </a:r>
            <a:r>
              <a:rPr lang="da-DK" dirty="0" err="1" smtClean="0"/>
              <a:t>plants</a:t>
            </a:r>
            <a:endParaRPr lang="da-DK" dirty="0" smtClean="0"/>
          </a:p>
          <a:p>
            <a:r>
              <a:rPr lang="da-DK" dirty="0" smtClean="0"/>
              <a:t> </a:t>
            </a: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6629400" cy="1826363"/>
          </a:xfrm>
        </p:spPr>
        <p:txBody>
          <a:bodyPr/>
          <a:lstStyle/>
          <a:p>
            <a:r>
              <a:rPr lang="da-DK" dirty="0" smtClean="0"/>
              <a:t>Afbrænding af affald</a:t>
            </a:r>
            <a:endParaRPr lang="da-DK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5724" y="764704"/>
            <a:ext cx="425827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kstboks 5"/>
          <p:cNvSpPr txBox="1"/>
          <p:nvPr/>
        </p:nvSpPr>
        <p:spPr>
          <a:xfrm>
            <a:off x="683568" y="908720"/>
            <a:ext cx="3960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I 2003 blev der brændt en affaldsmængde på ca. 3,3 mio. ton.</a:t>
            </a:r>
          </a:p>
          <a:p>
            <a:pPr>
              <a:buFontTx/>
              <a:buChar char="-"/>
            </a:pPr>
            <a:r>
              <a:rPr lang="da-DK" dirty="0" smtClean="0"/>
              <a:t>29 </a:t>
            </a:r>
            <a:r>
              <a:rPr lang="da-DK" dirty="0" err="1" smtClean="0"/>
              <a:t>affaldsforbræningsanlæg</a:t>
            </a:r>
            <a:r>
              <a:rPr lang="da-DK" dirty="0" smtClean="0"/>
              <a:t> </a:t>
            </a:r>
          </a:p>
          <a:p>
            <a:pPr>
              <a:buFontTx/>
              <a:buChar char="-"/>
            </a:pPr>
            <a:r>
              <a:rPr lang="da-DK" dirty="0"/>
              <a:t> </a:t>
            </a:r>
            <a:r>
              <a:rPr lang="da-DK" dirty="0" smtClean="0"/>
              <a:t>varierer mellem 12.000 – 520.000 ton pr. år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64905"/>
            <a:ext cx="4932040" cy="429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4114739"/>
            <a:ext cx="4211960" cy="2743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8013192" cy="1636776"/>
          </a:xfrm>
        </p:spPr>
        <p:txBody>
          <a:bodyPr/>
          <a:lstStyle/>
          <a:p>
            <a:r>
              <a:rPr lang="da-DK" dirty="0" smtClean="0"/>
              <a:t>Omsætning til elektricitet og varme</a:t>
            </a:r>
            <a:endParaRPr lang="da-DK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7"/>
            <a:ext cx="4932040" cy="3159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kstboks 8"/>
          <p:cNvSpPr txBox="1"/>
          <p:nvPr/>
        </p:nvSpPr>
        <p:spPr>
          <a:xfrm>
            <a:off x="683568" y="4653136"/>
            <a:ext cx="79928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Med ca. 3,3 mio. ton affald blev der produceret 1,470 mio. MWh el og 6,36 mio. MWh fjernvarme.</a:t>
            </a:r>
          </a:p>
          <a:p>
            <a:endParaRPr lang="da-DK" dirty="0"/>
          </a:p>
          <a:p>
            <a:r>
              <a:rPr lang="da-DK" dirty="0" smtClean="0"/>
              <a:t>El udgjorde 3% og fjernvarme udgjorde 18%.</a:t>
            </a:r>
          </a:p>
          <a:p>
            <a:endParaRPr lang="da-DK" dirty="0"/>
          </a:p>
          <a:p>
            <a:r>
              <a:rPr lang="da-DK" dirty="0" err="1" smtClean="0"/>
              <a:t>Elproduktionen</a:t>
            </a:r>
            <a:r>
              <a:rPr lang="da-DK" dirty="0" smtClean="0"/>
              <a:t> dækkede ca. 430.000 husstande og varmen dækkede ca. 360.000 husstande.</a:t>
            </a:r>
            <a:endParaRPr lang="da-DK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124744"/>
            <a:ext cx="4211960" cy="3016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62</TotalTime>
  <Words>90</Words>
  <Application>Microsoft Office PowerPoint</Application>
  <PresentationFormat>Skærmshow (4:3)</PresentationFormat>
  <Paragraphs>13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3</vt:i4>
      </vt:variant>
    </vt:vector>
  </HeadingPairs>
  <TitlesOfParts>
    <vt:vector size="4" baseType="lpstr">
      <vt:lpstr>Technic</vt:lpstr>
      <vt:lpstr>Affaldsforbrænding</vt:lpstr>
      <vt:lpstr>Afbrænding af affald</vt:lpstr>
      <vt:lpstr>Omsætning til elektricitet og varme</vt:lpstr>
    </vt:vector>
  </TitlesOfParts>
  <Company>KTS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Affaldsforbrænding</dc:title>
  <dc:creator>jajo3</dc:creator>
  <cp:lastModifiedBy>jajo3</cp:lastModifiedBy>
  <cp:revision>6</cp:revision>
  <dcterms:created xsi:type="dcterms:W3CDTF">2010-09-24T08:26:35Z</dcterms:created>
  <dcterms:modified xsi:type="dcterms:W3CDTF">2010-10-07T05:18:27Z</dcterms:modified>
</cp:coreProperties>
</file>