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28" name="Pladsholder til dato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17" name="Pladsholder til sidefod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29" name="Pladsholder til diasnumm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  <p:sp>
        <p:nvSpPr>
          <p:cNvPr id="9" name="Undertitel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a-DK" smtClean="0"/>
              <a:t>Klik for at redigere undertiteltypografien i masteren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da-DK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 på ikonet for at tilføje et billede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da-DK" smtClean="0"/>
              <a:t>Klik for at redigere typografi i masteren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dsholder til titel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da-DK" smtClean="0"/>
              <a:t>Klik for at redigere titeltypografi i masteren</a:t>
            </a:r>
            <a:endParaRPr kumimoji="0" lang="en-US"/>
          </a:p>
        </p:txBody>
      </p:sp>
      <p:sp>
        <p:nvSpPr>
          <p:cNvPr id="13" name="Pladsholder til teks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a-DK" smtClean="0"/>
              <a:t>Klik for at redigere typografi i masteren</a:t>
            </a:r>
          </a:p>
          <a:p>
            <a:pPr lvl="1" eaLnBrk="1" latinLnBrk="0" hangingPunct="1"/>
            <a:r>
              <a:rPr kumimoji="0" lang="da-DK" smtClean="0"/>
              <a:t>Andet niveau</a:t>
            </a:r>
          </a:p>
          <a:p>
            <a:pPr lvl="2" eaLnBrk="1" latinLnBrk="0" hangingPunct="1"/>
            <a:r>
              <a:rPr kumimoji="0" lang="da-DK" smtClean="0"/>
              <a:t>Tredje niveau</a:t>
            </a:r>
          </a:p>
          <a:p>
            <a:pPr lvl="3" eaLnBrk="1" latinLnBrk="0" hangingPunct="1"/>
            <a:r>
              <a:rPr kumimoji="0" lang="da-DK" smtClean="0"/>
              <a:t>Fjerde niveau</a:t>
            </a:r>
          </a:p>
          <a:p>
            <a:pPr lvl="4" eaLnBrk="1" latinLnBrk="0" hangingPunct="1"/>
            <a:r>
              <a:rPr kumimoji="0" lang="da-DK" smtClean="0"/>
              <a:t>Femte niveau</a:t>
            </a:r>
            <a:endParaRPr kumimoji="0" lang="en-US"/>
          </a:p>
        </p:txBody>
      </p:sp>
      <p:sp>
        <p:nvSpPr>
          <p:cNvPr id="14" name="Pladsholder til dato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CE8FA93-C1EB-4368-A7F4-8CEAF45BCBE9}" type="datetimeFigureOut">
              <a:rPr lang="da-DK" smtClean="0"/>
              <a:pPr/>
              <a:t>07-10-2010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23" name="Pladsholder til diasnumm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E0E6AE5-CFDB-4553-826F-356427568E9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 err="1" smtClean="0"/>
              <a:t>Biofuel</a:t>
            </a:r>
            <a:r>
              <a:rPr lang="da-DK" dirty="0" smtClean="0"/>
              <a:t> 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a-DK" dirty="0" smtClean="0"/>
              <a:t>Nicolaj</a:t>
            </a:r>
          </a:p>
          <a:p>
            <a:r>
              <a:rPr lang="da-DK" dirty="0" smtClean="0"/>
              <a:t>Thomas</a:t>
            </a:r>
          </a:p>
          <a:p>
            <a:r>
              <a:rPr lang="da-DK" dirty="0" smtClean="0"/>
              <a:t>Christian </a:t>
            </a:r>
            <a:endParaRPr lang="da-DK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How</a:t>
            </a:r>
            <a:r>
              <a:rPr lang="da-DK" dirty="0" smtClean="0"/>
              <a:t> it is made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1. </a:t>
            </a:r>
            <a:r>
              <a:rPr lang="da-DK" dirty="0" smtClean="0"/>
              <a:t>generation </a:t>
            </a:r>
            <a:endParaRPr lang="da-DK" dirty="0" smtClean="0"/>
          </a:p>
          <a:p>
            <a:r>
              <a:rPr lang="da-DK" dirty="0" err="1" smtClean="0"/>
              <a:t>Wheat</a:t>
            </a:r>
            <a:r>
              <a:rPr lang="da-DK" dirty="0" smtClean="0"/>
              <a:t>, </a:t>
            </a:r>
            <a:r>
              <a:rPr lang="da-DK" dirty="0" err="1" smtClean="0"/>
              <a:t>corn</a:t>
            </a:r>
            <a:r>
              <a:rPr lang="da-DK" dirty="0" smtClean="0"/>
              <a:t>, </a:t>
            </a:r>
            <a:r>
              <a:rPr lang="da-DK" dirty="0" err="1" smtClean="0"/>
              <a:t>sugar</a:t>
            </a:r>
            <a:r>
              <a:rPr lang="da-DK" dirty="0" smtClean="0"/>
              <a:t> </a:t>
            </a:r>
            <a:r>
              <a:rPr lang="da-DK" dirty="0" err="1" smtClean="0"/>
              <a:t>beets</a:t>
            </a:r>
            <a:r>
              <a:rPr lang="da-DK" dirty="0" smtClean="0"/>
              <a:t> and </a:t>
            </a:r>
            <a:r>
              <a:rPr lang="da-DK" dirty="0" err="1" smtClean="0"/>
              <a:t>sugartype</a:t>
            </a:r>
            <a:r>
              <a:rPr lang="da-DK" dirty="0" smtClean="0"/>
              <a:t> </a:t>
            </a:r>
            <a:r>
              <a:rPr lang="da-DK" dirty="0" smtClean="0"/>
              <a:t> </a:t>
            </a: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  <a:p>
            <a:r>
              <a:rPr lang="da-DK" dirty="0" smtClean="0"/>
              <a:t>2. generation</a:t>
            </a:r>
          </a:p>
          <a:p>
            <a:pPr lvl="1"/>
            <a:r>
              <a:rPr lang="da-DK" dirty="0" err="1" smtClean="0"/>
              <a:t>Straw</a:t>
            </a:r>
            <a:r>
              <a:rPr lang="da-DK" dirty="0" smtClean="0"/>
              <a:t>, </a:t>
            </a:r>
            <a:r>
              <a:rPr lang="da-DK" dirty="0" err="1" smtClean="0"/>
              <a:t>wood</a:t>
            </a:r>
            <a:r>
              <a:rPr lang="da-DK" dirty="0" smtClean="0"/>
              <a:t> and </a:t>
            </a:r>
            <a:r>
              <a:rPr lang="da-DK" dirty="0" err="1" smtClean="0"/>
              <a:t>organic</a:t>
            </a:r>
            <a:r>
              <a:rPr lang="da-DK" dirty="0" smtClean="0"/>
              <a:t> </a:t>
            </a:r>
            <a:r>
              <a:rPr lang="da-DK" dirty="0" err="1" smtClean="0"/>
              <a:t>waste</a:t>
            </a:r>
            <a:r>
              <a:rPr lang="da-DK" dirty="0" smtClean="0"/>
              <a:t> from </a:t>
            </a:r>
            <a:r>
              <a:rPr lang="da-DK" dirty="0" err="1" smtClean="0"/>
              <a:t>agriculture</a:t>
            </a:r>
            <a:r>
              <a:rPr lang="da-DK" dirty="0" smtClean="0"/>
              <a:t>. </a:t>
            </a:r>
            <a:endParaRPr lang="da-DK" dirty="0" smtClean="0"/>
          </a:p>
          <a:p>
            <a:pPr lvl="1"/>
            <a:r>
              <a:rPr lang="da-DK" dirty="0" smtClean="0"/>
              <a:t>Cellulose og </a:t>
            </a:r>
            <a:r>
              <a:rPr lang="da-DK" dirty="0" err="1" smtClean="0"/>
              <a:t>cellulaseenzymer</a:t>
            </a:r>
            <a:r>
              <a:rPr lang="da-DK" dirty="0" smtClean="0"/>
              <a:t> </a:t>
            </a:r>
            <a:br>
              <a:rPr lang="da-DK" dirty="0" smtClean="0"/>
            </a:br>
            <a:r>
              <a:rPr lang="da-DK" dirty="0" smtClean="0"/>
              <a:t> </a:t>
            </a:r>
            <a:endParaRPr lang="da-D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dirty="0" err="1" smtClean="0"/>
              <a:t>Advantages</a:t>
            </a:r>
            <a:r>
              <a:rPr lang="da-DK" dirty="0" smtClean="0"/>
              <a:t> and </a:t>
            </a:r>
            <a:r>
              <a:rPr lang="da-DK" dirty="0" err="1" smtClean="0"/>
              <a:t>disadvantages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/>
          </a:p>
        </p:txBody>
      </p:sp>
      <p:pic>
        <p:nvPicPr>
          <p:cNvPr id="3074" name="Picture 2" descr="http://allyrose.files.wordpress.com/2008/03/switchgrass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4789040" cy="3591780"/>
          </a:xfrm>
          <a:prstGeom prst="rect">
            <a:avLst/>
          </a:prstGeom>
          <a:noFill/>
        </p:spPr>
      </p:pic>
      <p:pic>
        <p:nvPicPr>
          <p:cNvPr id="3076" name="Picture 4" descr="http://campaigns.emailserver2.com/mmm/webform/aarstiderne.com/majskolb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268760"/>
            <a:ext cx="3617880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Biodiesel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err="1" smtClean="0"/>
              <a:t>Biodiesel</a:t>
            </a:r>
            <a:r>
              <a:rPr lang="da-DK" dirty="0" smtClean="0"/>
              <a:t> </a:t>
            </a:r>
            <a:r>
              <a:rPr lang="da-DK" dirty="0" smtClean="0"/>
              <a:t>is made of</a:t>
            </a:r>
            <a:r>
              <a:rPr lang="da-DK" dirty="0" smtClean="0"/>
              <a:t> </a:t>
            </a:r>
            <a:r>
              <a:rPr lang="da-DK" dirty="0" err="1" smtClean="0"/>
              <a:t>Methanol</a:t>
            </a:r>
            <a:r>
              <a:rPr lang="da-DK" dirty="0" smtClean="0"/>
              <a:t> </a:t>
            </a:r>
            <a:r>
              <a:rPr lang="da-DK" dirty="0" err="1" smtClean="0"/>
              <a:t>which</a:t>
            </a:r>
            <a:r>
              <a:rPr lang="da-DK" dirty="0" smtClean="0"/>
              <a:t> is mixed </a:t>
            </a:r>
            <a:r>
              <a:rPr lang="da-DK" dirty="0" err="1" smtClean="0"/>
              <a:t>with</a:t>
            </a:r>
            <a:r>
              <a:rPr lang="da-DK" dirty="0" smtClean="0"/>
              <a:t> </a:t>
            </a:r>
            <a:r>
              <a:rPr lang="da-DK" dirty="0" err="1" smtClean="0"/>
              <a:t>NaOH</a:t>
            </a:r>
            <a:endParaRPr lang="da-DK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65</TotalTime>
  <Words>33</Words>
  <Application>Microsoft Office PowerPoint</Application>
  <PresentationFormat>Skærmshow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4</vt:i4>
      </vt:variant>
    </vt:vector>
  </HeadingPairs>
  <TitlesOfParts>
    <vt:vector size="5" baseType="lpstr">
      <vt:lpstr>Apex</vt:lpstr>
      <vt:lpstr>Biofuel </vt:lpstr>
      <vt:lpstr>How it is made</vt:lpstr>
      <vt:lpstr>Advantages and disadvantages</vt:lpstr>
      <vt:lpstr>Biodiesel</vt:lpstr>
    </vt:vector>
  </TitlesOfParts>
  <Company>KTS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Biobrændsel</dc:title>
  <dc:creator>Christian Sørensen</dc:creator>
  <cp:lastModifiedBy>Christian Sørensen</cp:lastModifiedBy>
  <cp:revision>8</cp:revision>
  <dcterms:created xsi:type="dcterms:W3CDTF">2010-09-24T08:19:23Z</dcterms:created>
  <dcterms:modified xsi:type="dcterms:W3CDTF">2010-10-07T04:38:07Z</dcterms:modified>
</cp:coreProperties>
</file>