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</p:sldIdLst>
  <p:sldSz cx="9144000" cy="6858000" type="screen4x3"/>
  <p:notesSz cx="6858000" cy="9144000"/>
  <p:defaultTextStyle>
    <a:defPPr>
      <a:defRPr lang="da-D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U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a-DK" smtClean="0"/>
              <a:t>Klik for at redigere undertiteltypografien i masteren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07F08-851F-465B-B185-8B3723198E56}" type="datetimeFigureOut">
              <a:rPr lang="da-DK" smtClean="0"/>
              <a:pPr/>
              <a:t>01-10-2010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1E4F4-E971-4E54-9BB2-56B4DAC8FE62}" type="slidenum">
              <a:rPr lang="da-DK" smtClean="0"/>
              <a:pPr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07F08-851F-465B-B185-8B3723198E56}" type="datetimeFigureOut">
              <a:rPr lang="da-DK" smtClean="0"/>
              <a:pPr/>
              <a:t>01-10-2010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1E4F4-E971-4E54-9BB2-56B4DAC8FE62}" type="slidenum">
              <a:rPr lang="da-DK" smtClean="0"/>
              <a:pPr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fsnit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a-DK" smtClean="0"/>
              <a:t>Klik for at redigere typografi i masteren</a:t>
            </a:r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07F08-851F-465B-B185-8B3723198E56}" type="datetimeFigureOut">
              <a:rPr lang="da-DK" smtClean="0"/>
              <a:pPr/>
              <a:t>01-10-2010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1E4F4-E971-4E54-9BB2-56B4DAC8FE62}" type="slidenum">
              <a:rPr lang="da-DK" smtClean="0"/>
              <a:pPr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07F08-851F-465B-B185-8B3723198E56}" type="datetimeFigureOut">
              <a:rPr lang="da-DK" smtClean="0"/>
              <a:pPr/>
              <a:t>01-10-2010</a:t>
            </a:fld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1E4F4-E971-4E54-9BB2-56B4DAC8FE62}" type="slidenum">
              <a:rPr lang="da-DK" smtClean="0"/>
              <a:pPr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 smtClean="0"/>
              <a:t>Klik for at redigere typografi i masteren</a:t>
            </a:r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5" name="Pladsholder til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 smtClean="0"/>
              <a:t>Klik for at redigere typografi i masteren</a:t>
            </a:r>
          </a:p>
        </p:txBody>
      </p:sp>
      <p:sp>
        <p:nvSpPr>
          <p:cNvPr id="6" name="Pladsholder til indhol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7" name="Pladsholder til dato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07F08-851F-465B-B185-8B3723198E56}" type="datetimeFigureOut">
              <a:rPr lang="da-DK" smtClean="0"/>
              <a:pPr/>
              <a:t>01-10-2010</a:t>
            </a:fld>
            <a:endParaRPr lang="da-DK"/>
          </a:p>
        </p:txBody>
      </p:sp>
      <p:sp>
        <p:nvSpPr>
          <p:cNvPr id="8" name="Pladsholder til sidefod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9" name="Pladsholder til dias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1E4F4-E971-4E54-9BB2-56B4DAC8FE62}" type="slidenum">
              <a:rPr lang="da-DK" smtClean="0"/>
              <a:pPr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07F08-851F-465B-B185-8B3723198E56}" type="datetimeFigureOut">
              <a:rPr lang="da-DK" smtClean="0"/>
              <a:pPr/>
              <a:t>01-10-2010</a:t>
            </a:fld>
            <a:endParaRPr lang="da-DK"/>
          </a:p>
        </p:txBody>
      </p:sp>
      <p:sp>
        <p:nvSpPr>
          <p:cNvPr id="4" name="Pladsholder til sidefod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5" name="Pladsholder til dias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1E4F4-E971-4E54-9BB2-56B4DAC8FE62}" type="slidenum">
              <a:rPr lang="da-DK" smtClean="0"/>
              <a:pPr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ato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07F08-851F-465B-B185-8B3723198E56}" type="datetimeFigureOut">
              <a:rPr lang="da-DK" smtClean="0"/>
              <a:pPr/>
              <a:t>01-10-2010</a:t>
            </a:fld>
            <a:endParaRPr lang="da-DK"/>
          </a:p>
        </p:txBody>
      </p:sp>
      <p:sp>
        <p:nvSpPr>
          <p:cNvPr id="3" name="Pladsholder til sidefod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1E4F4-E971-4E54-9BB2-56B4DAC8FE62}" type="slidenum">
              <a:rPr lang="da-DK" smtClean="0"/>
              <a:pPr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 smtClean="0"/>
              <a:t>Klik for at redigere typografi i masteren</a:t>
            </a:r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07F08-851F-465B-B185-8B3723198E56}" type="datetimeFigureOut">
              <a:rPr lang="da-DK" smtClean="0"/>
              <a:pPr/>
              <a:t>01-10-2010</a:t>
            </a:fld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1E4F4-E971-4E54-9BB2-56B4DAC8FE62}" type="slidenum">
              <a:rPr lang="da-DK" smtClean="0"/>
              <a:pPr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billed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a-DK"/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 smtClean="0"/>
              <a:t>Klik for at redigere typografi i masteren</a:t>
            </a:r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07F08-851F-465B-B185-8B3723198E56}" type="datetimeFigureOut">
              <a:rPr lang="da-DK" smtClean="0"/>
              <a:pPr/>
              <a:t>01-10-2010</a:t>
            </a:fld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1E4F4-E971-4E54-9BB2-56B4DAC8FE62}" type="slidenum">
              <a:rPr lang="da-DK" smtClean="0"/>
              <a:pPr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og lodre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lodret tite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07F08-851F-465B-B185-8B3723198E56}" type="datetimeFigureOut">
              <a:rPr lang="da-DK" smtClean="0"/>
              <a:pPr/>
              <a:t>01-10-2010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1E4F4-E971-4E54-9BB2-56B4DAC8FE62}" type="slidenum">
              <a:rPr lang="da-DK" smtClean="0"/>
              <a:pPr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et ti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et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lodret tite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07F08-851F-465B-B185-8B3723198E56}" type="datetimeFigureOut">
              <a:rPr lang="da-DK" smtClean="0"/>
              <a:pPr/>
              <a:t>01-10-2010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1E4F4-E971-4E54-9BB2-56B4DAC8FE62}" type="slidenum">
              <a:rPr lang="da-DK" smtClean="0"/>
              <a:pPr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007F08-851F-465B-B185-8B3723198E56}" type="datetimeFigureOut">
              <a:rPr lang="da-DK" smtClean="0"/>
              <a:pPr/>
              <a:t>01-10-2010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E1E4F4-E971-4E54-9BB2-56B4DAC8FE62}" type="slidenum">
              <a:rPr lang="da-DK" smtClean="0"/>
              <a:pPr/>
              <a:t>‹nr.›</a:t>
            </a:fld>
            <a:endParaRPr lang="da-D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folkecenter.net/mediafiles/folkecenter/energibesparelse/ElbilKewett2007_0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980728"/>
            <a:ext cx="4831736" cy="4392488"/>
          </a:xfrm>
          <a:prstGeom prst="rect">
            <a:avLst/>
          </a:prstGeom>
          <a:noFill/>
        </p:spPr>
      </p:pic>
      <p:sp>
        <p:nvSpPr>
          <p:cNvPr id="5" name="Tekstboks 4"/>
          <p:cNvSpPr txBox="1"/>
          <p:nvPr/>
        </p:nvSpPr>
        <p:spPr>
          <a:xfrm>
            <a:off x="827584" y="0"/>
            <a:ext cx="78488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-DK" sz="4800" dirty="0" err="1" smtClean="0"/>
              <a:t>Electrical</a:t>
            </a:r>
            <a:r>
              <a:rPr lang="da-DK" sz="4800" dirty="0" smtClean="0"/>
              <a:t> </a:t>
            </a:r>
            <a:r>
              <a:rPr lang="da-DK" sz="4800" dirty="0" err="1" smtClean="0"/>
              <a:t>cars</a:t>
            </a:r>
            <a:r>
              <a:rPr lang="da-DK" sz="4800" dirty="0" smtClean="0"/>
              <a:t> in Denmark</a:t>
            </a:r>
            <a:endParaRPr lang="da-DK" sz="4800" dirty="0"/>
          </a:p>
        </p:txBody>
      </p:sp>
      <p:sp>
        <p:nvSpPr>
          <p:cNvPr id="6" name="Tekstboks 5"/>
          <p:cNvSpPr txBox="1"/>
          <p:nvPr/>
        </p:nvSpPr>
        <p:spPr>
          <a:xfrm>
            <a:off x="2195736" y="5589240"/>
            <a:ext cx="4968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2400" dirty="0" smtClean="0"/>
              <a:t>Made by: </a:t>
            </a:r>
            <a:r>
              <a:rPr lang="da-DK" sz="2400" dirty="0" smtClean="0"/>
              <a:t>Christian, Jeppe, Anders </a:t>
            </a:r>
            <a:endParaRPr lang="da-DK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biler, Nordisk Folkecenter for Vedvarende Energ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620688"/>
            <a:ext cx="6838925" cy="550733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folkecenter.net/mediafiles/folkecenter/energibesparelse/Elbiler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332656"/>
            <a:ext cx="5328592" cy="62818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http://www.mercari.dk/media/gallery/01/lupo3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4725144"/>
            <a:ext cx="2699817" cy="2132856"/>
          </a:xfrm>
          <a:prstGeom prst="rect">
            <a:avLst/>
          </a:prstGeom>
          <a:noFill/>
        </p:spPr>
      </p:pic>
      <p:pic>
        <p:nvPicPr>
          <p:cNvPr id="6" name="Picture 2" descr="http://www.folkecenter.net/mediafiles/folkecenter/energibesparelse/ElbilKewett2007_0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97859" y="4725144"/>
            <a:ext cx="2346142" cy="2132856"/>
          </a:xfrm>
          <a:prstGeom prst="rect">
            <a:avLst/>
          </a:prstGeom>
          <a:noFill/>
        </p:spPr>
      </p:pic>
      <p:pic>
        <p:nvPicPr>
          <p:cNvPr id="6150" name="Picture 6" descr="http://pictures.topspeed.com/IMG/crop/200605/2007-toyota-avensis-3_460x0w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725144"/>
            <a:ext cx="3000347" cy="2132856"/>
          </a:xfrm>
          <a:prstGeom prst="rect">
            <a:avLst/>
          </a:prstGeom>
          <a:noFill/>
        </p:spPr>
      </p:pic>
      <p:graphicFrame>
        <p:nvGraphicFramePr>
          <p:cNvPr id="7" name="Tabel 6"/>
          <p:cNvGraphicFramePr>
            <a:graphicFrameLocks noGrp="1"/>
          </p:cNvGraphicFramePr>
          <p:nvPr/>
        </p:nvGraphicFramePr>
        <p:xfrm>
          <a:off x="827584" y="1412776"/>
          <a:ext cx="7632846" cy="2232248"/>
        </p:xfrm>
        <a:graphic>
          <a:graphicData uri="http://schemas.openxmlformats.org/drawingml/2006/table">
            <a:tbl>
              <a:tblPr/>
              <a:tblGrid>
                <a:gridCol w="1907821"/>
                <a:gridCol w="1907821"/>
                <a:gridCol w="1908602"/>
                <a:gridCol w="1908602"/>
              </a:tblGrid>
              <a:tr h="5580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a-DK" sz="1400" dirty="0">
                          <a:latin typeface="Calibri"/>
                          <a:ea typeface="Calibri"/>
                          <a:cs typeface="Times New Roman"/>
                        </a:rPr>
                        <a:t>CAR</a:t>
                      </a:r>
                    </a:p>
                  </a:txBody>
                  <a:tcPr marL="67332" marR="673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a-DK" sz="1400" dirty="0">
                          <a:latin typeface="Calibri"/>
                          <a:ea typeface="Calibri"/>
                          <a:cs typeface="Times New Roman"/>
                        </a:rPr>
                        <a:t>EFFICIENCY</a:t>
                      </a:r>
                    </a:p>
                  </a:txBody>
                  <a:tcPr marL="67332" marR="673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a-DK" sz="1400">
                          <a:latin typeface="Calibri"/>
                          <a:ea typeface="Calibri"/>
                          <a:cs typeface="Times New Roman"/>
                        </a:rPr>
                        <a:t>FUEL COST</a:t>
                      </a:r>
                    </a:p>
                  </a:txBody>
                  <a:tcPr marL="67332" marR="673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a-DK" sz="1400">
                          <a:latin typeface="Calibri"/>
                          <a:ea typeface="Calibri"/>
                          <a:cs typeface="Times New Roman"/>
                        </a:rPr>
                        <a:t>PRICE PR. 100 KM.</a:t>
                      </a:r>
                    </a:p>
                  </a:txBody>
                  <a:tcPr marL="67332" marR="673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80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a-DK" sz="1400">
                          <a:latin typeface="Calibri"/>
                          <a:ea typeface="Calibri"/>
                          <a:cs typeface="Times New Roman"/>
                        </a:rPr>
                        <a:t>Avarage danish car</a:t>
                      </a:r>
                    </a:p>
                  </a:txBody>
                  <a:tcPr marL="67332" marR="673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a-DK" sz="1400">
                          <a:latin typeface="Calibri"/>
                          <a:ea typeface="Calibri"/>
                          <a:cs typeface="Times New Roman"/>
                        </a:rPr>
                        <a:t>9L/100KM</a:t>
                      </a:r>
                    </a:p>
                  </a:txBody>
                  <a:tcPr marL="67332" marR="673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a-DK" sz="1400">
                          <a:latin typeface="Calibri"/>
                          <a:ea typeface="Calibri"/>
                          <a:cs typeface="Times New Roman"/>
                        </a:rPr>
                        <a:t>Dkr. 10,50/liter</a:t>
                      </a:r>
                    </a:p>
                  </a:txBody>
                  <a:tcPr marL="67332" marR="673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a-DK" sz="1400">
                          <a:latin typeface="Calibri"/>
                          <a:ea typeface="Calibri"/>
                          <a:cs typeface="Times New Roman"/>
                        </a:rPr>
                        <a:t>Dkr. 94,50</a:t>
                      </a:r>
                    </a:p>
                  </a:txBody>
                  <a:tcPr marL="67332" marR="673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80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a-DK" sz="1400">
                          <a:latin typeface="Calibri"/>
                          <a:ea typeface="Calibri"/>
                          <a:cs typeface="Times New Roman"/>
                        </a:rPr>
                        <a:t>Lupo 3L</a:t>
                      </a:r>
                    </a:p>
                  </a:txBody>
                  <a:tcPr marL="67332" marR="673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a-DK" sz="1400">
                          <a:latin typeface="Calibri"/>
                          <a:ea typeface="Calibri"/>
                          <a:cs typeface="Times New Roman"/>
                        </a:rPr>
                        <a:t>3L/100KM</a:t>
                      </a:r>
                    </a:p>
                  </a:txBody>
                  <a:tcPr marL="67332" marR="673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a-DK" sz="1400">
                          <a:latin typeface="Calibri"/>
                          <a:ea typeface="Calibri"/>
                          <a:cs typeface="Times New Roman"/>
                        </a:rPr>
                        <a:t>Dkr. 10,50/liter</a:t>
                      </a:r>
                    </a:p>
                  </a:txBody>
                  <a:tcPr marL="67332" marR="673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a-DK" sz="1400">
                          <a:latin typeface="Calibri"/>
                          <a:ea typeface="Calibri"/>
                          <a:cs typeface="Times New Roman"/>
                        </a:rPr>
                        <a:t>Dkr. 31,50</a:t>
                      </a:r>
                    </a:p>
                  </a:txBody>
                  <a:tcPr marL="67332" marR="673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80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noProof="0" dirty="0" err="1" smtClean="0">
                          <a:latin typeface="Calibri"/>
                          <a:ea typeface="Calibri"/>
                          <a:cs typeface="Times New Roman"/>
                        </a:rPr>
                        <a:t>Avarage</a:t>
                      </a:r>
                      <a:r>
                        <a:rPr lang="en-US" sz="1400" noProof="0" dirty="0" smtClean="0">
                          <a:latin typeface="Calibri"/>
                          <a:ea typeface="Calibri"/>
                          <a:cs typeface="Times New Roman"/>
                        </a:rPr>
                        <a:t> electric car</a:t>
                      </a:r>
                      <a:endParaRPr lang="en-US" sz="1400" noProof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332" marR="673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a-DK" sz="1400" dirty="0">
                          <a:latin typeface="Calibri"/>
                          <a:ea typeface="Calibri"/>
                          <a:cs typeface="Times New Roman"/>
                        </a:rPr>
                        <a:t>15kWh/100km</a:t>
                      </a:r>
                    </a:p>
                  </a:txBody>
                  <a:tcPr marL="67332" marR="673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a-DK" sz="1400">
                          <a:latin typeface="Calibri"/>
                          <a:ea typeface="Calibri"/>
                          <a:cs typeface="Times New Roman"/>
                        </a:rPr>
                        <a:t>Dkr. 1.75/kWh</a:t>
                      </a:r>
                    </a:p>
                  </a:txBody>
                  <a:tcPr marL="67332" marR="673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a-DK" sz="1400" dirty="0" err="1">
                          <a:latin typeface="Calibri"/>
                          <a:ea typeface="Calibri"/>
                          <a:cs typeface="Times New Roman"/>
                        </a:rPr>
                        <a:t>Dkr</a:t>
                      </a:r>
                      <a:r>
                        <a:rPr lang="da-DK" sz="1400" dirty="0">
                          <a:latin typeface="Calibri"/>
                          <a:ea typeface="Calibri"/>
                          <a:cs typeface="Times New Roman"/>
                        </a:rPr>
                        <a:t>. 26,25</a:t>
                      </a:r>
                    </a:p>
                  </a:txBody>
                  <a:tcPr marL="67332" marR="673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Tekstboks 7"/>
          <p:cNvSpPr txBox="1"/>
          <p:nvPr/>
        </p:nvSpPr>
        <p:spPr>
          <a:xfrm>
            <a:off x="1115616" y="332656"/>
            <a:ext cx="7200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/>
              <a:t>Economy of cars in Denmark  </a:t>
            </a:r>
            <a:endParaRPr 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ontortema">
  <a:themeElements>
    <a:clrScheme name="Brugerdefineret 13">
      <a:dk1>
        <a:srgbClr val="008000"/>
      </a:dk1>
      <a:lt1>
        <a:srgbClr val="FFFFFF"/>
      </a:lt1>
      <a:dk2>
        <a:srgbClr val="000000"/>
      </a:dk2>
      <a:lt2>
        <a:srgbClr val="000000"/>
      </a:lt2>
      <a:accent1>
        <a:srgbClr val="00FF00"/>
      </a:accent1>
      <a:accent2>
        <a:srgbClr val="00FF00"/>
      </a:accent2>
      <a:accent3>
        <a:srgbClr val="00FF00"/>
      </a:accent3>
      <a:accent4>
        <a:srgbClr val="00FF00"/>
      </a:accent4>
      <a:accent5>
        <a:srgbClr val="00FF00"/>
      </a:accent5>
      <a:accent6>
        <a:srgbClr val="00FF00"/>
      </a:accent6>
      <a:hlink>
        <a:srgbClr val="00FF00"/>
      </a:hlink>
      <a:folHlink>
        <a:srgbClr val="00FF00"/>
      </a:folHlink>
    </a:clrScheme>
    <a:fontScheme name="Kont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56</Words>
  <Application>Microsoft Office PowerPoint</Application>
  <PresentationFormat>Skærmshow (4:3)</PresentationFormat>
  <Paragraphs>19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Diastitler</vt:lpstr>
      </vt:variant>
      <vt:variant>
        <vt:i4>4</vt:i4>
      </vt:variant>
    </vt:vector>
  </HeadingPairs>
  <TitlesOfParts>
    <vt:vector size="5" baseType="lpstr">
      <vt:lpstr>Kontortema</vt:lpstr>
      <vt:lpstr>Dias nummer 1</vt:lpstr>
      <vt:lpstr>Dias nummer 2</vt:lpstr>
      <vt:lpstr>Dias nummer 3</vt:lpstr>
      <vt:lpstr>Dias nummer 4</vt:lpstr>
    </vt:vector>
  </TitlesOfParts>
  <Company>KTS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Dias nummer 1</dc:title>
  <dc:creator>Anders Ejskjær Mikkelsen</dc:creator>
  <cp:lastModifiedBy>Anders Ejskjær Mikkelsen</cp:lastModifiedBy>
  <cp:revision>4</cp:revision>
  <dcterms:created xsi:type="dcterms:W3CDTF">2010-09-24T08:22:49Z</dcterms:created>
  <dcterms:modified xsi:type="dcterms:W3CDTF">2010-10-01T09:10:34Z</dcterms:modified>
</cp:coreProperties>
</file>