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da-D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a-DK" smtClean="0"/>
              <a:t>Klik for at redigere titeltypografi i masteren</a:t>
            </a:r>
            <a:endParaRPr lang="da-DK"/>
          </a:p>
        </p:txBody>
      </p:sp>
      <p:sp>
        <p:nvSpPr>
          <p:cNvPr id="3" name="U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a-DK" smtClean="0"/>
              <a:t>Klik for at redigere undertiteltypografien i masteren</a:t>
            </a:r>
            <a:endParaRPr lang="da-DK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ADF5B-7B08-4E72-8741-BB689426A81D}" type="datetimeFigureOut">
              <a:rPr lang="da-DK" smtClean="0"/>
              <a:t>24-09-2010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38D4A4-3049-4FAA-9207-3E5FD7A6819D}" type="slidenum">
              <a:rPr lang="da-DK" smtClean="0"/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smtClean="0"/>
              <a:t>Klik for at redigere titeltypografi i masteren</a:t>
            </a:r>
            <a:endParaRPr lang="da-DK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a-DK" smtClean="0"/>
              <a:t>Klik for at redigere typografi i masteren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ADF5B-7B08-4E72-8741-BB689426A81D}" type="datetimeFigureOut">
              <a:rPr lang="da-DK" smtClean="0"/>
              <a:t>24-09-2010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38D4A4-3049-4FAA-9207-3E5FD7A6819D}" type="slidenum">
              <a:rPr lang="da-DK" smtClean="0"/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fsnits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a-DK" smtClean="0"/>
              <a:t>Klik for at redigere titeltypografi i masteren</a:t>
            </a:r>
            <a:endParaRPr lang="da-DK"/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a-DK" smtClean="0"/>
              <a:t>Klik for at redigere typografi i masteren</a:t>
            </a:r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ADF5B-7B08-4E72-8741-BB689426A81D}" type="datetimeFigureOut">
              <a:rPr lang="da-DK" smtClean="0"/>
              <a:t>24-09-2010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38D4A4-3049-4FAA-9207-3E5FD7A6819D}" type="slidenum">
              <a:rPr lang="da-DK" smtClean="0"/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smtClean="0"/>
              <a:t>Klik for at redigere titeltypografi i masteren</a:t>
            </a:r>
            <a:endParaRPr lang="da-DK"/>
          </a:p>
        </p:txBody>
      </p:sp>
      <p:sp>
        <p:nvSpPr>
          <p:cNvPr id="3" name="Pladsholder til indhol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a-DK" smtClean="0"/>
              <a:t>Klik for at redigere typografi i masteren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indhol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a-DK" smtClean="0"/>
              <a:t>Klik for at redigere typografi i masteren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5" name="Pladsholder til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ADF5B-7B08-4E72-8741-BB689426A81D}" type="datetimeFigureOut">
              <a:rPr lang="da-DK" smtClean="0"/>
              <a:t>24-09-2010</a:t>
            </a:fld>
            <a:endParaRPr lang="da-DK"/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Pladsholder til dias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38D4A4-3049-4FAA-9207-3E5FD7A6819D}" type="slidenum">
              <a:rPr lang="da-DK" smtClean="0"/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a-DK" smtClean="0"/>
              <a:t>Klik for at redigere titeltypografi i masteren</a:t>
            </a:r>
            <a:endParaRPr lang="da-DK"/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 smtClean="0"/>
              <a:t>Klik for at redigere typografi i masteren</a:t>
            </a:r>
          </a:p>
        </p:txBody>
      </p:sp>
      <p:sp>
        <p:nvSpPr>
          <p:cNvPr id="4" name="Pladsholder til indhol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a-DK" smtClean="0"/>
              <a:t>Klik for at redigere typografi i masteren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5" name="Pladsholder til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 smtClean="0"/>
              <a:t>Klik for at redigere typografi i masteren</a:t>
            </a:r>
          </a:p>
        </p:txBody>
      </p:sp>
      <p:sp>
        <p:nvSpPr>
          <p:cNvPr id="6" name="Pladsholder til indhol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a-DK" smtClean="0"/>
              <a:t>Klik for at redigere typografi i masteren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7" name="Pladsholder til dato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ADF5B-7B08-4E72-8741-BB689426A81D}" type="datetimeFigureOut">
              <a:rPr lang="da-DK" smtClean="0"/>
              <a:t>24-09-2010</a:t>
            </a:fld>
            <a:endParaRPr lang="da-DK"/>
          </a:p>
        </p:txBody>
      </p:sp>
      <p:sp>
        <p:nvSpPr>
          <p:cNvPr id="8" name="Pladsholder til sidefod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9" name="Pladsholder til dias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38D4A4-3049-4FAA-9207-3E5FD7A6819D}" type="slidenum">
              <a:rPr lang="da-DK" smtClean="0"/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Ku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smtClean="0"/>
              <a:t>Klik for at redigere titeltypografi i masteren</a:t>
            </a:r>
            <a:endParaRPr lang="da-DK"/>
          </a:p>
        </p:txBody>
      </p:sp>
      <p:sp>
        <p:nvSpPr>
          <p:cNvPr id="3" name="Pladsholder til dato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ADF5B-7B08-4E72-8741-BB689426A81D}" type="datetimeFigureOut">
              <a:rPr lang="da-DK" smtClean="0"/>
              <a:t>24-09-2010</a:t>
            </a:fld>
            <a:endParaRPr lang="da-DK"/>
          </a:p>
        </p:txBody>
      </p:sp>
      <p:sp>
        <p:nvSpPr>
          <p:cNvPr id="4" name="Pladsholder til sidefod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5" name="Pladsholder til dias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38D4A4-3049-4FAA-9207-3E5FD7A6819D}" type="slidenum">
              <a:rPr lang="da-DK" smtClean="0"/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ato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ADF5B-7B08-4E72-8741-BB689426A81D}" type="datetimeFigureOut">
              <a:rPr lang="da-DK" smtClean="0"/>
              <a:t>24-09-2010</a:t>
            </a:fld>
            <a:endParaRPr lang="da-DK"/>
          </a:p>
        </p:txBody>
      </p:sp>
      <p:sp>
        <p:nvSpPr>
          <p:cNvPr id="3" name="Pladsholder til sidefod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38D4A4-3049-4FAA-9207-3E5FD7A6819D}" type="slidenum">
              <a:rPr lang="da-DK" smtClean="0"/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dhold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a-DK" smtClean="0"/>
              <a:t>Klik for at redigere titeltypografi i masteren</a:t>
            </a:r>
            <a:endParaRPr lang="da-DK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a-DK" smtClean="0"/>
              <a:t>Klik for at redigere typografi i masteren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a-DK" smtClean="0"/>
              <a:t>Klik for at redigere typografi i masteren</a:t>
            </a:r>
          </a:p>
        </p:txBody>
      </p:sp>
      <p:sp>
        <p:nvSpPr>
          <p:cNvPr id="5" name="Pladsholder til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ADF5B-7B08-4E72-8741-BB689426A81D}" type="datetimeFigureOut">
              <a:rPr lang="da-DK" smtClean="0"/>
              <a:t>24-09-2010</a:t>
            </a:fld>
            <a:endParaRPr lang="da-DK"/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Pladsholder til dias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38D4A4-3049-4FAA-9207-3E5FD7A6819D}" type="slidenum">
              <a:rPr lang="da-DK" smtClean="0"/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lede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a-DK" smtClean="0"/>
              <a:t>Klik for at redigere titeltypografi i masteren</a:t>
            </a:r>
            <a:endParaRPr lang="da-DK"/>
          </a:p>
        </p:txBody>
      </p:sp>
      <p:sp>
        <p:nvSpPr>
          <p:cNvPr id="3" name="Pladsholder til billed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a-DK"/>
          </a:p>
        </p:txBody>
      </p:sp>
      <p:sp>
        <p:nvSpPr>
          <p:cNvPr id="4" name="Pladsholder til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a-DK" smtClean="0"/>
              <a:t>Klik for at redigere typografi i masteren</a:t>
            </a:r>
          </a:p>
        </p:txBody>
      </p:sp>
      <p:sp>
        <p:nvSpPr>
          <p:cNvPr id="5" name="Pladsholder til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ADF5B-7B08-4E72-8741-BB689426A81D}" type="datetimeFigureOut">
              <a:rPr lang="da-DK" smtClean="0"/>
              <a:t>24-09-2010</a:t>
            </a:fld>
            <a:endParaRPr lang="da-DK"/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Pladsholder til dias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38D4A4-3049-4FAA-9207-3E5FD7A6819D}" type="slidenum">
              <a:rPr lang="da-DK" smtClean="0"/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og lodre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smtClean="0"/>
              <a:t>Klik for at redigere titeltypografi i masteren</a:t>
            </a:r>
            <a:endParaRPr lang="da-DK"/>
          </a:p>
        </p:txBody>
      </p:sp>
      <p:sp>
        <p:nvSpPr>
          <p:cNvPr id="3" name="Pladsholder til lodret tite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a-DK" smtClean="0"/>
              <a:t>Klik for at redigere typografi i masteren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ADF5B-7B08-4E72-8741-BB689426A81D}" type="datetimeFigureOut">
              <a:rPr lang="da-DK" smtClean="0"/>
              <a:t>24-09-2010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38D4A4-3049-4FAA-9207-3E5FD7A6819D}" type="slidenum">
              <a:rPr lang="da-DK" smtClean="0"/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et ti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et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a-DK" smtClean="0"/>
              <a:t>Klik for at redigere titeltypografi i masteren</a:t>
            </a:r>
            <a:endParaRPr lang="da-DK"/>
          </a:p>
        </p:txBody>
      </p:sp>
      <p:sp>
        <p:nvSpPr>
          <p:cNvPr id="3" name="Pladsholder til lodret tite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a-DK" smtClean="0"/>
              <a:t>Klik for at redigere typografi i masteren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ADF5B-7B08-4E72-8741-BB689426A81D}" type="datetimeFigureOut">
              <a:rPr lang="da-DK" smtClean="0"/>
              <a:t>24-09-2010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38D4A4-3049-4FAA-9207-3E5FD7A6819D}" type="slidenum">
              <a:rPr lang="da-DK" smtClean="0"/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a-DK" smtClean="0"/>
              <a:t>Klik for at redigere titeltypografi i masteren</a:t>
            </a:r>
            <a:endParaRPr lang="da-DK"/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a-DK" smtClean="0"/>
              <a:t>Klik for at redigere typografi i masteren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9ADF5B-7B08-4E72-8741-BB689426A81D}" type="datetimeFigureOut">
              <a:rPr lang="da-DK" smtClean="0"/>
              <a:t>24-09-2010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38D4A4-3049-4FAA-9207-3E5FD7A6819D}" type="slidenum">
              <a:rPr lang="da-DK" smtClean="0"/>
              <a:t>‹nr.›</a:t>
            </a:fld>
            <a:endParaRPr lang="da-DK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a-D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lede 3" descr="483567-blev-britisk-vindmlle-smadret-af-ufo--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764704" y="0"/>
            <a:ext cx="11977353" cy="6858000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3568" y="476672"/>
            <a:ext cx="7772400" cy="1470025"/>
          </a:xfrm>
        </p:spPr>
        <p:txBody>
          <a:bodyPr/>
          <a:lstStyle/>
          <a:p>
            <a:r>
              <a:rPr lang="da-DK" dirty="0" smtClean="0">
                <a:solidFill>
                  <a:schemeClr val="bg1"/>
                </a:solidFill>
              </a:rPr>
              <a:t>Vindenergi</a:t>
            </a:r>
            <a:endParaRPr lang="da-DK" dirty="0">
              <a:solidFill>
                <a:schemeClr val="bg1"/>
              </a:solidFill>
            </a:endParaRPr>
          </a:p>
        </p:txBody>
      </p:sp>
      <p:sp>
        <p:nvSpPr>
          <p:cNvPr id="3" name="Undertitel 2"/>
          <p:cNvSpPr>
            <a:spLocks noGrp="1"/>
          </p:cNvSpPr>
          <p:nvPr>
            <p:ph type="subTitle" idx="1"/>
          </p:nvPr>
        </p:nvSpPr>
        <p:spPr>
          <a:xfrm>
            <a:off x="683568" y="1988840"/>
            <a:ext cx="6400800" cy="1752600"/>
          </a:xfrm>
        </p:spPr>
        <p:txBody>
          <a:bodyPr/>
          <a:lstStyle/>
          <a:p>
            <a:pPr algn="l">
              <a:buFont typeface="Arial" pitchFamily="34" charset="0"/>
              <a:buChar char="•"/>
            </a:pPr>
            <a:r>
              <a:rPr lang="da-DK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2008: 18,7 %</a:t>
            </a:r>
          </a:p>
          <a:p>
            <a:pPr algn="l">
              <a:buFont typeface="Arial" pitchFamily="34" charset="0"/>
              <a:buChar char="•"/>
            </a:pPr>
            <a:r>
              <a:rPr lang="da-DK" dirty="0" err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VE-mål</a:t>
            </a:r>
            <a:r>
              <a:rPr lang="da-DK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: 30 %</a:t>
            </a:r>
          </a:p>
          <a:p>
            <a:pPr algn="l">
              <a:buFont typeface="Arial" pitchFamily="34" charset="0"/>
              <a:buChar char="•"/>
            </a:pPr>
            <a:r>
              <a:rPr lang="da-DK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Vindmølleproducenter siger 50 %</a:t>
            </a:r>
          </a:p>
          <a:p>
            <a:pPr algn="l">
              <a:buFont typeface="Arial" pitchFamily="34" charset="0"/>
              <a:buChar char="•"/>
            </a:pPr>
            <a:endParaRPr lang="da-DK" dirty="0" smtClean="0">
              <a:solidFill>
                <a:schemeClr val="accent2">
                  <a:lumMod val="60000"/>
                  <a:lumOff val="40000"/>
                </a:schemeClr>
              </a:solidFill>
            </a:endParaRPr>
          </a:p>
          <a:p>
            <a:pPr algn="l">
              <a:buFont typeface="Arial" pitchFamily="34" charset="0"/>
              <a:buChar char="•"/>
            </a:pPr>
            <a:endParaRPr lang="da-D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ladsholder til indhold 3" descr="Bes_g_i_vindm_lle_170187c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"/>
            <a:ext cx="9388929" cy="6858000"/>
          </a:xfrm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 smtClean="0"/>
              <a:t>Offshore</a:t>
            </a:r>
            <a:endParaRPr lang="da-D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Kontortema">
  <a:themeElements>
    <a:clrScheme name="Kont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ont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14</Words>
  <Application>Microsoft Office PowerPoint</Application>
  <PresentationFormat>Skærmshow (4:3)</PresentationFormat>
  <Paragraphs>5</Paragraphs>
  <Slides>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Diastitler</vt:lpstr>
      </vt:variant>
      <vt:variant>
        <vt:i4>2</vt:i4>
      </vt:variant>
    </vt:vector>
  </HeadingPairs>
  <TitlesOfParts>
    <vt:vector size="3" baseType="lpstr">
      <vt:lpstr>Kontortema</vt:lpstr>
      <vt:lpstr>Vindenergi</vt:lpstr>
      <vt:lpstr>Offshore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Vindenergi</dc:title>
  <dc:creator>gyzzer</dc:creator>
  <cp:lastModifiedBy>gyzzer</cp:lastModifiedBy>
  <cp:revision>2</cp:revision>
  <dcterms:created xsi:type="dcterms:W3CDTF">2010-09-24T08:40:00Z</dcterms:created>
  <dcterms:modified xsi:type="dcterms:W3CDTF">2010-09-24T08:57:39Z</dcterms:modified>
</cp:coreProperties>
</file>