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60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5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7693C8-9A2A-43F3-ACDB-8A0D5CFAE484}" type="datetimeFigureOut">
              <a:rPr lang="lv-LV" smtClean="0"/>
              <a:pPr/>
              <a:t>2010.10.07.</a:t>
            </a:fld>
            <a:endParaRPr lang="lv-LV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EF9CA2-342B-4271-B69A-43863C9CDD58}" type="slidenum">
              <a:rPr lang="lv-LV" smtClean="0"/>
              <a:pPr/>
              <a:t>‹#›</a:t>
            </a:fld>
            <a:endParaRPr lang="lv-LV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Alternative</a:t>
            </a:r>
            <a:r>
              <a:rPr lang="lv-LV" dirty="0" smtClean="0"/>
              <a:t> </a:t>
            </a:r>
            <a:r>
              <a:rPr lang="lv-LV" dirty="0" err="1" smtClean="0"/>
              <a:t>energy</a:t>
            </a:r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lv-LV" dirty="0" smtClean="0"/>
              <a:t>Kristaps </a:t>
            </a:r>
            <a:r>
              <a:rPr lang="lv-LV" dirty="0" err="1" smtClean="0"/>
              <a:t>Bandenieks</a:t>
            </a:r>
            <a:endParaRPr lang="lv-LV" dirty="0" smtClean="0"/>
          </a:p>
          <a:p>
            <a:pPr algn="ctr"/>
            <a:r>
              <a:rPr lang="lv-LV" dirty="0" smtClean="0"/>
              <a:t>Edgars </a:t>
            </a:r>
            <a:r>
              <a:rPr lang="lv-LV" dirty="0" err="1" smtClean="0"/>
              <a:t>Anstrāts</a:t>
            </a:r>
            <a:r>
              <a:rPr lang="lv-LV" smtClean="0"/>
              <a:t/>
            </a:r>
            <a:br>
              <a:rPr lang="lv-LV" smtClean="0"/>
            </a:br>
            <a:r>
              <a:rPr lang="lv-LV" smtClean="0"/>
              <a:t>	 </a:t>
            </a:r>
            <a:r>
              <a:rPr lang="lv-LV" sz="2000" dirty="0" smtClean="0"/>
              <a:t>Artūrs </a:t>
            </a:r>
            <a:r>
              <a:rPr lang="lv-LV" sz="2000" dirty="0" err="1" smtClean="0"/>
              <a:t>Grīnofs</a:t>
            </a:r>
            <a:r>
              <a:rPr lang="lv-LV" dirty="0" smtClean="0"/>
              <a:t>	</a:t>
            </a:r>
            <a:r>
              <a:rPr lang="lv-LV" dirty="0" smtClean="0"/>
              <a:t> </a:t>
            </a:r>
            <a:r>
              <a:rPr lang="lv-LV" dirty="0" smtClean="0"/>
              <a:t>	</a:t>
            </a:r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Alternative</a:t>
            </a:r>
            <a:r>
              <a:rPr lang="lv-LV" dirty="0" smtClean="0"/>
              <a:t> </a:t>
            </a:r>
            <a:r>
              <a:rPr lang="lv-LV" dirty="0" err="1" smtClean="0"/>
              <a:t>energy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v-LV" sz="3600" dirty="0" err="1" smtClean="0"/>
              <a:t>The</a:t>
            </a:r>
            <a:r>
              <a:rPr lang="lv-LV" sz="3600" dirty="0" smtClean="0"/>
              <a:t> </a:t>
            </a:r>
            <a:r>
              <a:rPr lang="lv-LV" sz="3600" dirty="0" err="1" smtClean="0"/>
              <a:t>most</a:t>
            </a:r>
            <a:r>
              <a:rPr lang="lv-LV" sz="3600" dirty="0" smtClean="0"/>
              <a:t> </a:t>
            </a:r>
            <a:r>
              <a:rPr lang="lv-LV" sz="3600" dirty="0" err="1" smtClean="0"/>
              <a:t>popular</a:t>
            </a:r>
            <a:r>
              <a:rPr lang="lv-LV" sz="3600" dirty="0" smtClean="0"/>
              <a:t> </a:t>
            </a:r>
            <a:r>
              <a:rPr lang="en-GB" sz="3600" dirty="0" smtClean="0"/>
              <a:t>Alternative</a:t>
            </a:r>
            <a:r>
              <a:rPr lang="lv-LV" sz="3600" dirty="0" smtClean="0"/>
              <a:t> </a:t>
            </a:r>
            <a:r>
              <a:rPr lang="lv-LV" sz="3600" dirty="0" err="1" smtClean="0"/>
              <a:t>energies</a:t>
            </a:r>
            <a:r>
              <a:rPr lang="lv-LV" sz="3600" dirty="0" smtClean="0"/>
              <a:t> </a:t>
            </a:r>
            <a:r>
              <a:rPr lang="lv-LV" sz="3600" dirty="0" err="1" smtClean="0"/>
              <a:t>in</a:t>
            </a:r>
            <a:r>
              <a:rPr lang="lv-LV" sz="3600" dirty="0" smtClean="0"/>
              <a:t> </a:t>
            </a:r>
            <a:r>
              <a:rPr lang="lv-LV" sz="3600" dirty="0" err="1" smtClean="0"/>
              <a:t>Latvia</a:t>
            </a:r>
            <a:r>
              <a:rPr lang="lv-LV" sz="3600" dirty="0" smtClean="0"/>
              <a:t> </a:t>
            </a:r>
            <a:r>
              <a:rPr lang="lv-LV" sz="3600" dirty="0" err="1" smtClean="0"/>
              <a:t>are</a:t>
            </a:r>
            <a:r>
              <a:rPr lang="lv-LV" sz="3600" dirty="0" smtClean="0"/>
              <a:t> </a:t>
            </a:r>
            <a:r>
              <a:rPr lang="en-GB" sz="3600" dirty="0" smtClean="0"/>
              <a:t>wind</a:t>
            </a:r>
            <a:r>
              <a:rPr lang="lv-LV" sz="3600" dirty="0" smtClean="0"/>
              <a:t> </a:t>
            </a:r>
            <a:r>
              <a:rPr lang="lv-LV" sz="3600" dirty="0" err="1" smtClean="0"/>
              <a:t>and</a:t>
            </a:r>
            <a:r>
              <a:rPr lang="lv-LV" sz="3600" dirty="0" smtClean="0"/>
              <a:t> </a:t>
            </a:r>
            <a:r>
              <a:rPr lang="lv-LV" sz="3600" dirty="0" err="1" smtClean="0"/>
              <a:t>hidro</a:t>
            </a:r>
            <a:r>
              <a:rPr lang="lv-LV" sz="3600" dirty="0" smtClean="0"/>
              <a:t> </a:t>
            </a:r>
            <a:r>
              <a:rPr lang="lv-LV" sz="3600" dirty="0" err="1" smtClean="0"/>
              <a:t>energy</a:t>
            </a:r>
            <a:r>
              <a:rPr lang="lv-LV" sz="3600" dirty="0" smtClean="0"/>
              <a:t>.</a:t>
            </a:r>
          </a:p>
          <a:p>
            <a:endParaRPr lang="lv-LV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99983"/>
            <a:ext cx="5143504" cy="3458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429000"/>
            <a:ext cx="5149569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err="1" smtClean="0"/>
              <a:t>hydroelectric</a:t>
            </a:r>
            <a:r>
              <a:rPr lang="lv-LV" dirty="0" smtClean="0"/>
              <a:t> </a:t>
            </a:r>
            <a:r>
              <a:rPr lang="lv-LV" dirty="0" err="1" smtClean="0"/>
              <a:t>power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 first Latvian hydro</a:t>
            </a:r>
            <a:r>
              <a:rPr lang="lv-LV" sz="3600" dirty="0" err="1" smtClean="0"/>
              <a:t>electric</a:t>
            </a:r>
            <a:r>
              <a:rPr lang="lv-LV" sz="3600" dirty="0" smtClean="0"/>
              <a:t> </a:t>
            </a:r>
            <a:r>
              <a:rPr lang="lv-LV" sz="3600" dirty="0" err="1" smtClean="0"/>
              <a:t>power</a:t>
            </a:r>
            <a:r>
              <a:rPr lang="lv-LV" sz="3600" dirty="0" smtClean="0"/>
              <a:t> </a:t>
            </a:r>
            <a:r>
              <a:rPr lang="lv-LV" sz="3600" dirty="0" err="1" smtClean="0"/>
              <a:t>stations</a:t>
            </a:r>
            <a:r>
              <a:rPr lang="lv-LV" sz="3600" dirty="0" smtClean="0"/>
              <a:t> </a:t>
            </a:r>
            <a:r>
              <a:rPr lang="lv-LV" sz="3600" dirty="0" err="1" smtClean="0"/>
              <a:t>was</a:t>
            </a:r>
            <a:r>
              <a:rPr lang="lv-LV" sz="3600" dirty="0" smtClean="0"/>
              <a:t> </a:t>
            </a:r>
            <a:r>
              <a:rPr lang="lv-LV" sz="3600" dirty="0" err="1" smtClean="0"/>
              <a:t>built</a:t>
            </a:r>
            <a:r>
              <a:rPr lang="lv-LV" sz="3600" dirty="0" smtClean="0"/>
              <a:t> </a:t>
            </a:r>
            <a:r>
              <a:rPr lang="lv-LV" sz="3600" dirty="0" err="1" smtClean="0"/>
              <a:t>on</a:t>
            </a:r>
            <a:r>
              <a:rPr lang="en-US" sz="3600" dirty="0" smtClean="0"/>
              <a:t> </a:t>
            </a:r>
            <a:r>
              <a:rPr lang="en-US" sz="3600" dirty="0" err="1" smtClean="0"/>
              <a:t>Aiviekstes</a:t>
            </a:r>
            <a:r>
              <a:rPr lang="en-US" sz="3600" dirty="0" smtClean="0"/>
              <a:t>, </a:t>
            </a:r>
            <a:r>
              <a:rPr lang="en-US" sz="3600" dirty="0" err="1" smtClean="0"/>
              <a:t>Amtas</a:t>
            </a:r>
            <a:r>
              <a:rPr lang="en-US" sz="3600" dirty="0" smtClean="0"/>
              <a:t>, </a:t>
            </a:r>
            <a:r>
              <a:rPr lang="en-US" sz="3600" dirty="0" err="1" smtClean="0"/>
              <a:t>Abula</a:t>
            </a:r>
            <a:r>
              <a:rPr lang="en-US" sz="3600" dirty="0" smtClean="0"/>
              <a:t>, </a:t>
            </a:r>
            <a:r>
              <a:rPr lang="en-US" sz="3600" dirty="0" err="1" smtClean="0"/>
              <a:t>Juglas</a:t>
            </a:r>
            <a:r>
              <a:rPr lang="en-US" sz="3600" dirty="0" smtClean="0"/>
              <a:t> and </a:t>
            </a:r>
            <a:r>
              <a:rPr lang="en-US" sz="3600" dirty="0" err="1" smtClean="0"/>
              <a:t>Braslas</a:t>
            </a:r>
            <a:r>
              <a:rPr lang="en-US" sz="3600" dirty="0" smtClean="0"/>
              <a:t> river.</a:t>
            </a:r>
            <a:endParaRPr lang="lv-LV" sz="3600" dirty="0" smtClean="0"/>
          </a:p>
          <a:p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0"/>
            <a:ext cx="5446816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8365" y="0"/>
            <a:ext cx="5065571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3428976"/>
            <a:ext cx="5266419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err="1" smtClean="0"/>
              <a:t>Hidroelectric</a:t>
            </a:r>
            <a:r>
              <a:rPr lang="lv-LV" dirty="0" smtClean="0"/>
              <a:t> </a:t>
            </a:r>
            <a:r>
              <a:rPr lang="lv-LV" dirty="0" err="1" smtClean="0"/>
              <a:t>power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dirty="0" err="1" smtClean="0"/>
              <a:t>In</a:t>
            </a:r>
            <a:r>
              <a:rPr lang="lv-LV" dirty="0" smtClean="0"/>
              <a:t> </a:t>
            </a:r>
            <a:r>
              <a:rPr lang="en-US" dirty="0" smtClean="0"/>
              <a:t>1939</a:t>
            </a:r>
            <a:r>
              <a:rPr lang="lv-LV" dirty="0" smtClean="0"/>
              <a:t>.</a:t>
            </a:r>
            <a:r>
              <a:rPr lang="en-US" dirty="0" smtClean="0"/>
              <a:t> was launched the first high-capacity hydroelectric power station on the </a:t>
            </a:r>
            <a:r>
              <a:rPr lang="en-US" dirty="0" err="1" smtClean="0"/>
              <a:t>Daugava</a:t>
            </a:r>
            <a:r>
              <a:rPr lang="en-US" dirty="0" smtClean="0"/>
              <a:t> – </a:t>
            </a:r>
            <a:r>
              <a:rPr lang="en-US" dirty="0" err="1" smtClean="0"/>
              <a:t>Ķeguma</a:t>
            </a:r>
            <a:r>
              <a:rPr lang="en-US" dirty="0" smtClean="0"/>
              <a:t> HES.</a:t>
            </a:r>
            <a:endParaRPr lang="lv-LV" dirty="0" smtClean="0"/>
          </a:p>
          <a:p>
            <a:r>
              <a:rPr lang="lv-LV" dirty="0" err="1" smtClean="0"/>
              <a:t>In</a:t>
            </a:r>
            <a:r>
              <a:rPr lang="lv-LV" dirty="0" smtClean="0"/>
              <a:t> 1965 Pļaviņu HES </a:t>
            </a:r>
            <a:r>
              <a:rPr lang="lv-LV" dirty="0" err="1" smtClean="0"/>
              <a:t>started</a:t>
            </a:r>
            <a:r>
              <a:rPr lang="lv-LV" dirty="0" smtClean="0"/>
              <a:t> to </a:t>
            </a:r>
            <a:r>
              <a:rPr lang="lv-LV" dirty="0" err="1" smtClean="0"/>
              <a:t>make</a:t>
            </a:r>
            <a:r>
              <a:rPr lang="lv-LV" dirty="0" smtClean="0"/>
              <a:t> </a:t>
            </a:r>
            <a:r>
              <a:rPr lang="lv-LV" dirty="0" err="1" smtClean="0"/>
              <a:t>energy</a:t>
            </a:r>
            <a:r>
              <a:rPr lang="lv-LV" dirty="0" smtClean="0"/>
              <a:t>.</a:t>
            </a:r>
          </a:p>
          <a:p>
            <a:r>
              <a:rPr lang="lv-LV" dirty="0" err="1" smtClean="0"/>
              <a:t>In</a:t>
            </a:r>
            <a:r>
              <a:rPr lang="lv-LV" dirty="0" smtClean="0"/>
              <a:t> </a:t>
            </a:r>
            <a:r>
              <a:rPr lang="pt-BR" dirty="0" smtClean="0"/>
              <a:t>1974</a:t>
            </a:r>
            <a:r>
              <a:rPr lang="lv-LV" dirty="0" smtClean="0"/>
              <a:t>  </a:t>
            </a:r>
            <a:r>
              <a:rPr lang="lv-LV" dirty="0" err="1" smtClean="0"/>
              <a:t>started</a:t>
            </a:r>
            <a:r>
              <a:rPr lang="lv-LV" dirty="0" smtClean="0"/>
              <a:t> to </a:t>
            </a:r>
            <a:r>
              <a:rPr lang="lv-LV" dirty="0" err="1" smtClean="0"/>
              <a:t>work</a:t>
            </a:r>
            <a:r>
              <a:rPr lang="lv-LV" dirty="0" smtClean="0"/>
              <a:t> </a:t>
            </a:r>
            <a:r>
              <a:rPr lang="pt-BR" dirty="0" smtClean="0"/>
              <a:t>Rīgas HES</a:t>
            </a:r>
            <a:r>
              <a:rPr lang="lv-LV" dirty="0" smtClean="0"/>
              <a:t>.</a:t>
            </a:r>
          </a:p>
          <a:p>
            <a:r>
              <a:rPr lang="lv-LV" dirty="0" err="1" smtClean="0"/>
              <a:t>All</a:t>
            </a:r>
            <a:r>
              <a:rPr lang="lv-LV" dirty="0" smtClean="0"/>
              <a:t> </a:t>
            </a:r>
            <a:r>
              <a:rPr lang="lv-LV" dirty="0" err="1" smtClean="0"/>
              <a:t>these</a:t>
            </a:r>
            <a:r>
              <a:rPr lang="lv-LV" dirty="0" smtClean="0"/>
              <a:t> </a:t>
            </a:r>
            <a:r>
              <a:rPr lang="lv-LV" dirty="0" err="1" smtClean="0"/>
              <a:t>tree</a:t>
            </a:r>
            <a:r>
              <a:rPr lang="lv-LV" dirty="0" smtClean="0"/>
              <a:t> HES </a:t>
            </a:r>
            <a:r>
              <a:rPr lang="lv-LV" dirty="0" err="1" smtClean="0"/>
              <a:t>are</a:t>
            </a:r>
            <a:r>
              <a:rPr lang="lv-LV" dirty="0" smtClean="0"/>
              <a:t> </a:t>
            </a:r>
            <a:r>
              <a:rPr lang="lv-LV" dirty="0" err="1" smtClean="0"/>
              <a:t>on</a:t>
            </a:r>
            <a:r>
              <a:rPr lang="lv-LV" dirty="0" smtClean="0"/>
              <a:t> </a:t>
            </a:r>
            <a:r>
              <a:rPr lang="lv-LV" dirty="0" err="1" smtClean="0"/>
              <a:t>river</a:t>
            </a:r>
            <a:r>
              <a:rPr lang="lv-LV" dirty="0" smtClean="0"/>
              <a:t> - Daugava.</a:t>
            </a:r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lv-LV" dirty="0" smtClean="0"/>
              <a:t>Ķeguma HES</a:t>
            </a:r>
            <a:endParaRPr lang="lv-LV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4282" y="1785926"/>
            <a:ext cx="8572560" cy="5074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lv-LV" dirty="0" smtClean="0"/>
              <a:t>Pļaviņu HES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lv-LV" dirty="0" smtClean="0"/>
              <a:t>Rīgas HES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679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v-LV" dirty="0" err="1" smtClean="0"/>
              <a:t>Wind</a:t>
            </a:r>
            <a:r>
              <a:rPr lang="lv-LV" dirty="0" smtClean="0"/>
              <a:t> </a:t>
            </a:r>
            <a:r>
              <a:rPr lang="lv-LV" dirty="0" err="1" smtClean="0"/>
              <a:t>energy-</a:t>
            </a:r>
            <a:r>
              <a:rPr lang="lv-LV" dirty="0" smtClean="0"/>
              <a:t> Grobiņas </a:t>
            </a:r>
            <a:r>
              <a:rPr lang="lv-LV" dirty="0" err="1" smtClean="0"/>
              <a:t>wind</a:t>
            </a:r>
            <a:r>
              <a:rPr lang="lv-LV" dirty="0" smtClean="0"/>
              <a:t> </a:t>
            </a:r>
            <a:r>
              <a:rPr lang="lv-LV" dirty="0" err="1" smtClean="0"/>
              <a:t>park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dirty="0" err="1" smtClean="0"/>
              <a:t>There</a:t>
            </a:r>
            <a:r>
              <a:rPr lang="lv-LV" dirty="0" smtClean="0"/>
              <a:t> </a:t>
            </a:r>
            <a:r>
              <a:rPr lang="lv-LV" dirty="0" err="1" smtClean="0"/>
              <a:t>are</a:t>
            </a:r>
            <a:r>
              <a:rPr lang="lv-LV" dirty="0" smtClean="0"/>
              <a:t> </a:t>
            </a:r>
            <a:r>
              <a:rPr lang="en-US" dirty="0" smtClean="0"/>
              <a:t>33 wind generators with a capacity of 600kW</a:t>
            </a:r>
            <a:r>
              <a:rPr lang="lv-LV" dirty="0"/>
              <a:t> </a:t>
            </a:r>
            <a:r>
              <a:rPr lang="lv-LV" dirty="0" err="1" smtClean="0"/>
              <a:t>each</a:t>
            </a:r>
            <a:r>
              <a:rPr lang="lv-LV" dirty="0" smtClean="0"/>
              <a:t>.</a:t>
            </a:r>
          </a:p>
          <a:p>
            <a:r>
              <a:rPr lang="en-US" dirty="0" smtClean="0"/>
              <a:t>Each generator</a:t>
            </a:r>
            <a:r>
              <a:rPr lang="lv-LV" dirty="0" smtClean="0"/>
              <a:t> </a:t>
            </a:r>
            <a:r>
              <a:rPr lang="lv-LV" dirty="0" err="1" smtClean="0"/>
              <a:t>is</a:t>
            </a:r>
            <a:r>
              <a:rPr lang="lv-LV" dirty="0" smtClean="0"/>
              <a:t> </a:t>
            </a:r>
            <a:r>
              <a:rPr lang="en-US" dirty="0" smtClean="0"/>
              <a:t>77</a:t>
            </a:r>
            <a:r>
              <a:rPr lang="lv-LV" dirty="0" smtClean="0"/>
              <a:t> </a:t>
            </a:r>
            <a:r>
              <a:rPr lang="en-US" dirty="0" smtClean="0"/>
              <a:t>met</a:t>
            </a:r>
            <a:r>
              <a:rPr lang="lv-LV" dirty="0" err="1" smtClean="0"/>
              <a:t>ers</a:t>
            </a:r>
            <a:r>
              <a:rPr lang="lv-LV" dirty="0" smtClean="0"/>
              <a:t> </a:t>
            </a:r>
            <a:r>
              <a:rPr lang="lv-LV" dirty="0" err="1" smtClean="0"/>
              <a:t>high</a:t>
            </a:r>
            <a:r>
              <a:rPr lang="lv-LV" dirty="0" smtClean="0"/>
              <a:t>.</a:t>
            </a:r>
          </a:p>
          <a:p>
            <a:r>
              <a:rPr lang="en-US" dirty="0" smtClean="0"/>
              <a:t>"Wind farm" power</a:t>
            </a:r>
            <a:r>
              <a:rPr lang="lv-LV" dirty="0" smtClean="0"/>
              <a:t>,</a:t>
            </a:r>
            <a:r>
              <a:rPr lang="en-US" dirty="0" smtClean="0"/>
              <a:t> if the wind speed reaches 13 meters per second, is 19.8 megawatts.</a:t>
            </a:r>
          </a:p>
          <a:p>
            <a:endParaRPr lang="lv-LV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v-LV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-47"/>
            <a:ext cx="5143536" cy="6858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dirty="0" err="1" smtClean="0"/>
              <a:t>Heat</a:t>
            </a:r>
            <a:r>
              <a:rPr lang="lv-LV" dirty="0" smtClean="0"/>
              <a:t> </a:t>
            </a:r>
            <a:r>
              <a:rPr lang="lv-LV" dirty="0" err="1" smtClean="0"/>
              <a:t>pump</a:t>
            </a:r>
            <a:endParaRPr lang="lv-LV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285992"/>
            <a:ext cx="6876050" cy="4423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dirty="0" err="1" smtClean="0"/>
              <a:t>Heat</a:t>
            </a:r>
            <a:r>
              <a:rPr lang="lv-LV" dirty="0" smtClean="0"/>
              <a:t> </a:t>
            </a:r>
            <a:r>
              <a:rPr lang="lv-LV" dirty="0" err="1" smtClean="0"/>
              <a:t>pump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use of heat pump is developing very fast.</a:t>
            </a:r>
            <a:endParaRPr lang="lv-LV" dirty="0" smtClean="0"/>
          </a:p>
          <a:p>
            <a:pPr>
              <a:buNone/>
            </a:pPr>
            <a:endParaRPr lang="lv-LV" dirty="0" smtClean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352675"/>
            <a:ext cx="6000750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v-LV" dirty="0" err="1" smtClean="0"/>
              <a:t>Thank</a:t>
            </a:r>
            <a:r>
              <a:rPr lang="lv-LV" dirty="0" smtClean="0"/>
              <a:t> </a:t>
            </a:r>
            <a:r>
              <a:rPr lang="lv-LV" dirty="0" err="1" smtClean="0"/>
              <a:t>you</a:t>
            </a:r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v-LV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</TotalTime>
  <Words>158</Words>
  <Application>Microsoft Office PowerPoint</Application>
  <PresentationFormat>On-screen Show 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Alternative energy</vt:lpstr>
      <vt:lpstr>Alternative energy</vt:lpstr>
      <vt:lpstr>hydroelectric power</vt:lpstr>
      <vt:lpstr>Slide 4</vt:lpstr>
      <vt:lpstr>Hidroelectric power</vt:lpstr>
      <vt:lpstr>Ķeguma HES</vt:lpstr>
      <vt:lpstr>Pļaviņu HES</vt:lpstr>
      <vt:lpstr>Rīgas HES</vt:lpstr>
      <vt:lpstr>Wind energy- Grobiņas wind park</vt:lpstr>
      <vt:lpstr>Slide 10</vt:lpstr>
      <vt:lpstr>Slide 11</vt:lpstr>
      <vt:lpstr>Heat pump</vt:lpstr>
      <vt:lpstr>Heat pump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Alternative energy</dc:title>
  <dc:creator>Kristaps</dc:creator>
  <cp:lastModifiedBy>Kristaps</cp:lastModifiedBy>
  <cp:revision>11</cp:revision>
  <dcterms:created xsi:type="dcterms:W3CDTF">2010-10-06T09:32:08Z</dcterms:created>
  <dcterms:modified xsi:type="dcterms:W3CDTF">2010-10-07T04:22:03Z</dcterms:modified>
</cp:coreProperties>
</file>