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57" r:id="rId4"/>
    <p:sldId id="259" r:id="rId5"/>
    <p:sldId id="263" r:id="rId6"/>
    <p:sldId id="264" r:id="rId7"/>
    <p:sldId id="260" r:id="rId8"/>
    <p:sldId id="261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6B50D-C0B6-4E97-BEA8-CB9BDF9C81AA}" type="datetimeFigureOut">
              <a:rPr lang="ru-RU"/>
              <a:pPr>
                <a:defRPr/>
              </a:pPr>
              <a:t>12.10.2010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67974-1CFE-44A6-8D7F-BA3E48E3392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D1045-C1D8-4B4D-B9BB-1525BEE0C0A7}" type="datetimeFigureOut">
              <a:rPr lang="ru-RU"/>
              <a:pPr>
                <a:defRPr/>
              </a:pPr>
              <a:t>12.10.2010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36194-5215-4897-9B65-1F0FB5F2E92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FBF28-9B38-41D5-9F1C-DF4361332223}" type="datetimeFigureOut">
              <a:rPr lang="ru-RU"/>
              <a:pPr>
                <a:defRPr/>
              </a:pPr>
              <a:t>12.10.2010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FEE14-1275-40CB-A96E-75BA4DB8DF9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39F0C-DB67-43F7-AFFA-80B1688D2390}" type="datetimeFigureOut">
              <a:rPr lang="ru-RU"/>
              <a:pPr>
                <a:defRPr/>
              </a:pPr>
              <a:t>12.10.2010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803ED-4B82-4058-A2A8-29F83B2B79B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E7595-D96E-4DB2-902F-C2FC401E0CF9}" type="datetimeFigureOut">
              <a:rPr lang="ru-RU"/>
              <a:pPr>
                <a:defRPr/>
              </a:pPr>
              <a:t>12.10.2010</a:t>
            </a:fld>
            <a:endParaRPr lang="ru-RU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FE5D4-C798-489D-A1F2-AA6A669630D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7B254-9D5A-4D38-8081-6C3686F32F08}" type="datetimeFigureOut">
              <a:rPr lang="ru-RU"/>
              <a:pPr>
                <a:defRPr/>
              </a:pPr>
              <a:t>12.10.2010</a:t>
            </a:fld>
            <a:endParaRPr lang="ru-RU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E759F-54FC-45E9-B1C3-8E2A35D7346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48282-A6AE-404C-9824-C8B21DC3FC53}" type="datetimeFigureOut">
              <a:rPr lang="ru-RU"/>
              <a:pPr>
                <a:defRPr/>
              </a:pPr>
              <a:t>12.10.2010</a:t>
            </a:fld>
            <a:endParaRPr lang="ru-RU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36462-08A8-4541-BF55-E24A1652180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AF546-6D68-4FA6-8EA5-AFE7DEDB788D}" type="datetimeFigureOut">
              <a:rPr lang="ru-RU"/>
              <a:pPr>
                <a:defRPr/>
              </a:pPr>
              <a:t>12.10.2010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002DC-6125-46BF-8576-926AE86DAC7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99525-7FC5-4F8A-99E9-7D5EF358E8AC}" type="datetimeFigureOut">
              <a:rPr lang="ru-RU"/>
              <a:pPr>
                <a:defRPr/>
              </a:pPr>
              <a:t>12.10.2010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3B423-CDAF-4806-9D16-82312E84474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EA17C-7344-4D75-B607-35A9E0039C2D}" type="datetimeFigureOut">
              <a:rPr lang="ru-RU"/>
              <a:pPr>
                <a:defRPr/>
              </a:pPr>
              <a:t>12.10.2010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604FE-340E-41E7-9AB4-B20AC2CEB43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D418D-8162-4E0E-9354-F78B1F0816A7}" type="datetimeFigureOut">
              <a:rPr lang="ru-RU"/>
              <a:pPr>
                <a:defRPr/>
              </a:pPr>
              <a:t>12.10.2010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36D3B-B4A7-4452-9DDC-9B2DD91E4B3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ru-R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9D0EA0-AD67-48EB-ABF5-3B5B9FAA21EC}" type="datetimeFigureOut">
              <a:rPr lang="ru-RU"/>
              <a:pPr>
                <a:defRPr/>
              </a:pPr>
              <a:t>12.10.2010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14A48F-5646-4234-874B-4857B79107E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0" r:id="rId2"/>
    <p:sldLayoutId id="2147483729" r:id="rId3"/>
    <p:sldLayoutId id="2147483728" r:id="rId4"/>
    <p:sldLayoutId id="2147483727" r:id="rId5"/>
    <p:sldLayoutId id="2147483726" r:id="rId6"/>
    <p:sldLayoutId id="2147483725" r:id="rId7"/>
    <p:sldLayoutId id="2147483724" r:id="rId8"/>
    <p:sldLayoutId id="2147483723" r:id="rId9"/>
    <p:sldLayoutId id="2147483722" r:id="rId10"/>
    <p:sldLayoutId id="2147483721" r:id="rId11"/>
  </p:sldLayoutIdLst>
  <p:transition spd="slow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jpe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/>
          <a:p>
            <a:r>
              <a:rPr lang="lv-LV" smtClean="0">
                <a:latin typeface="Adobe Caslon Pro Bold"/>
              </a:rPr>
              <a:t>Enviromental problems</a:t>
            </a:r>
            <a:endParaRPr lang="ru-RU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913" y="3644900"/>
            <a:ext cx="6400800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lv-LV" dirty="0" smtClean="0">
                <a:solidFill>
                  <a:schemeClr val="accent6">
                    <a:lumMod val="75000"/>
                  </a:schemeClr>
                </a:solidFill>
              </a:rPr>
              <a:t>Water </a:t>
            </a:r>
            <a:r>
              <a:rPr lang="lv-LV" dirty="0" err="1" smtClean="0">
                <a:solidFill>
                  <a:schemeClr val="accent6">
                    <a:lumMod val="75000"/>
                  </a:schemeClr>
                </a:solidFill>
              </a:rPr>
              <a:t>and</a:t>
            </a:r>
            <a:r>
              <a:rPr lang="lv-LV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lv-LV" dirty="0" err="1" smtClean="0">
                <a:solidFill>
                  <a:schemeClr val="accent6">
                    <a:lumMod val="75000"/>
                  </a:schemeClr>
                </a:solidFill>
              </a:rPr>
              <a:t>forests</a:t>
            </a:r>
            <a:endParaRPr lang="lv-LV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lv-LV" dirty="0" smtClean="0">
                <a:solidFill>
                  <a:schemeClr val="accent6">
                    <a:lumMod val="75000"/>
                  </a:schemeClr>
                </a:solidFill>
              </a:rPr>
              <a:t>Edgars </a:t>
            </a:r>
            <a:r>
              <a:rPr lang="lv-LV" smtClean="0">
                <a:solidFill>
                  <a:schemeClr val="accent6">
                    <a:lumMod val="75000"/>
                  </a:schemeClr>
                </a:solidFill>
              </a:rPr>
              <a:t>Anstrāts</a:t>
            </a:r>
            <a:endParaRPr lang="lv-LV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Content Placeholder 2"/>
          <p:cNvSpPr>
            <a:spLocks noGrp="1"/>
          </p:cNvSpPr>
          <p:nvPr>
            <p:ph idx="1"/>
          </p:nvPr>
        </p:nvSpPr>
        <p:spPr>
          <a:xfrm>
            <a:off x="395288" y="836613"/>
            <a:ext cx="8229600" cy="550545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lv-LV" i="1" smtClean="0"/>
              <a:t>Environmental degradation is a result of the dynamic inter play of socio-economic, institutional and technological activities.</a:t>
            </a:r>
          </a:p>
          <a:p>
            <a:pPr algn="ctr">
              <a:buFont typeface="Arial" charset="0"/>
              <a:buNone/>
            </a:pPr>
            <a:r>
              <a:rPr lang="lv-LV" i="1" smtClean="0"/>
              <a:t>Environmental changes may be driven by many factors including </a:t>
            </a:r>
            <a:r>
              <a:rPr lang="lv-LV" i="1" u="sng" smtClean="0"/>
              <a:t>economic growth</a:t>
            </a:r>
            <a:r>
              <a:rPr lang="lv-LV" i="1" smtClean="0"/>
              <a:t>, </a:t>
            </a:r>
            <a:r>
              <a:rPr lang="lv-LV" i="1" u="sng" smtClean="0"/>
              <a:t>population growth</a:t>
            </a:r>
            <a:r>
              <a:rPr lang="lv-LV" i="1" smtClean="0"/>
              <a:t>, urbanization, </a:t>
            </a:r>
            <a:r>
              <a:rPr lang="lv-LV" i="1" u="sng" smtClean="0"/>
              <a:t>intensification of agriculture</a:t>
            </a:r>
            <a:r>
              <a:rPr lang="lv-LV" i="1" smtClean="0"/>
              <a:t>, </a:t>
            </a:r>
            <a:r>
              <a:rPr lang="lv-LV" i="1" u="sng" smtClean="0"/>
              <a:t>rising energy use</a:t>
            </a:r>
            <a:r>
              <a:rPr lang="lv-LV" i="1" smtClean="0"/>
              <a:t> and </a:t>
            </a:r>
            <a:r>
              <a:rPr lang="lv-LV" i="1" u="sng" smtClean="0"/>
              <a:t>transportation</a:t>
            </a:r>
            <a:r>
              <a:rPr lang="lv-LV" i="1" smtClean="0"/>
              <a:t>.</a:t>
            </a:r>
            <a:endParaRPr lang="ru-RU" i="1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mtClean="0"/>
              <a:t>Reasons</a:t>
            </a:r>
            <a:endParaRPr lang="ru-RU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lv-LV" i="1" dirty="0" smtClean="0">
                <a:solidFill>
                  <a:schemeClr val="accent6">
                    <a:lumMod val="75000"/>
                  </a:schemeClr>
                </a:solidFill>
              </a:rPr>
              <a:t>In recent dacades, three major trends have been responsible for damage to our natural resource base and the natural environment</a:t>
            </a:r>
            <a:r>
              <a:rPr lang="lv-LV" dirty="0" smtClean="0"/>
              <a:t/>
            </a:r>
            <a:br>
              <a:rPr lang="lv-LV" dirty="0" smtClean="0"/>
            </a:br>
            <a:endParaRPr lang="lv-LV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lv-LV" dirty="0" smtClean="0"/>
              <a:t>social factors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lv-LV" dirty="0" smtClean="0"/>
              <a:t>economical factors</a:t>
            </a:r>
            <a:endParaRPr lang="lv-LV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lv-LV" dirty="0" smtClean="0"/>
              <a:t>institutional factors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mtClean="0"/>
              <a:t>C</a:t>
            </a:r>
            <a:r>
              <a:rPr lang="en-US" smtClean="0"/>
              <a:t>onsequences</a:t>
            </a:r>
            <a:endParaRPr lang="ru-RU" smtClean="0"/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lv-LV" smtClean="0"/>
              <a:t>Baltic sea as one of </a:t>
            </a:r>
            <a:r>
              <a:rPr lang="en-GB" smtClean="0"/>
              <a:t>the most polluted sea</a:t>
            </a:r>
            <a:r>
              <a:rPr lang="lv-LV" smtClean="0"/>
              <a:t>s</a:t>
            </a:r>
            <a:r>
              <a:rPr lang="en-GB" smtClean="0"/>
              <a:t> in the world</a:t>
            </a:r>
            <a:r>
              <a:rPr lang="lv-LV" smtClean="0"/>
              <a:t>.</a:t>
            </a:r>
          </a:p>
          <a:p>
            <a:r>
              <a:rPr lang="lv-LV" smtClean="0"/>
              <a:t>Baltic sea has already gathered the reputation as the top destination to dump different waste.</a:t>
            </a:r>
            <a:endParaRPr lang="ru-RU" smtClean="0"/>
          </a:p>
        </p:txBody>
      </p:sp>
      <p:pic>
        <p:nvPicPr>
          <p:cNvPr id="4" name="Picture 3" descr="8817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005064"/>
            <a:ext cx="2338024" cy="23463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4479999"/>
            <a:ext cx="3570572" cy="237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Content Placeholder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r>
              <a:rPr lang="lv-LV" smtClean="0"/>
              <a:t>Rapid </a:t>
            </a:r>
            <a:r>
              <a:rPr lang="lv-LV" i="1" u="sng" smtClean="0"/>
              <a:t>deforestation</a:t>
            </a:r>
            <a:r>
              <a:rPr lang="lv-LV" smtClean="0"/>
              <a:t> </a:t>
            </a:r>
            <a:r>
              <a:rPr lang="en-GB" smtClean="0"/>
              <a:t>increased twice</a:t>
            </a:r>
            <a:r>
              <a:rPr lang="lv-LV" smtClean="0"/>
              <a:t>.</a:t>
            </a:r>
            <a:br>
              <a:rPr lang="lv-LV" smtClean="0"/>
            </a:br>
            <a:r>
              <a:rPr lang="lv-LV" smtClean="0"/>
              <a:t>F</a:t>
            </a:r>
            <a:r>
              <a:rPr lang="en-GB" smtClean="0"/>
              <a:t>rom 15 000 to 30 000 hectares per year</a:t>
            </a:r>
            <a:r>
              <a:rPr lang="lv-LV" smtClean="0"/>
              <a:t>.</a:t>
            </a:r>
          </a:p>
          <a:p>
            <a:r>
              <a:rPr lang="lv-LV" smtClean="0"/>
              <a:t>Burning grass</a:t>
            </a:r>
          </a:p>
          <a:p>
            <a:endParaRPr lang="lv-LV" smtClean="0"/>
          </a:p>
          <a:p>
            <a:endParaRPr lang="lv-LV" smtClean="0"/>
          </a:p>
          <a:p>
            <a:endParaRPr lang="lv-LV" smtClean="0"/>
          </a:p>
        </p:txBody>
      </p:sp>
      <p:pic>
        <p:nvPicPr>
          <p:cNvPr id="4" name="Picture 3" descr="latvijas-mezi_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4725144"/>
            <a:ext cx="2656619" cy="1896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6370" y="3694998"/>
            <a:ext cx="2857500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348880"/>
            <a:ext cx="2761489" cy="2071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88640"/>
            <a:ext cx="3419872" cy="2564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2564904"/>
            <a:ext cx="2661115" cy="19514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509120"/>
            <a:ext cx="2170931" cy="2170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323528" y="332656"/>
            <a:ext cx="2808312" cy="2106234"/>
          </a:xfrm>
          <a:effectLst>
            <a:softEdge rad="112500"/>
          </a:effec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260648"/>
            <a:ext cx="2301088" cy="19419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4489318"/>
            <a:ext cx="3305944" cy="2231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27784" y="4553744"/>
            <a:ext cx="2880320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http://www.ntz.lv/resources/news/300x200/20080328123019-K%C5%ABla_Deg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940152" y="2780928"/>
            <a:ext cx="2592288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smtClean="0"/>
              <a:t>Solutions</a:t>
            </a:r>
            <a:endParaRPr lang="ru-RU" smtClean="0"/>
          </a:p>
        </p:txBody>
      </p:sp>
      <p:sp>
        <p:nvSpPr>
          <p:cNvPr id="19458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lv-LV" i="1" smtClean="0"/>
              <a:t>State programms for saving forests and sea.</a:t>
            </a:r>
          </a:p>
          <a:p>
            <a:r>
              <a:rPr lang="lv-LV" i="1" smtClean="0"/>
              <a:t>Care about t</a:t>
            </a:r>
            <a:r>
              <a:rPr lang="en-US" i="1" smtClean="0"/>
              <a:t>he environment around you</a:t>
            </a:r>
            <a:r>
              <a:rPr lang="lv-LV" i="1" smtClean="0"/>
              <a:t>.</a:t>
            </a:r>
          </a:p>
          <a:p>
            <a:r>
              <a:rPr lang="lv-LV" i="1" smtClean="0"/>
              <a:t>Be considerate and get involved!</a:t>
            </a:r>
          </a:p>
          <a:p>
            <a:r>
              <a:rPr lang="lv-LV" smtClean="0"/>
              <a:t>Recycle your paper so fewer trees need to be cut down.</a:t>
            </a:r>
            <a:endParaRPr lang="lv-LV" i="1" smtClean="0"/>
          </a:p>
          <a:p>
            <a:r>
              <a:rPr lang="en-GB" i="1" smtClean="0"/>
              <a:t>Talk, talk and talk more</a:t>
            </a:r>
            <a:r>
              <a:rPr lang="lv-LV" i="1" smtClean="0"/>
              <a:t>!</a:t>
            </a:r>
          </a:p>
          <a:p>
            <a:endParaRPr lang="ru-RU" i="1" smtClean="0"/>
          </a:p>
        </p:txBody>
      </p:sp>
      <p:pic>
        <p:nvPicPr>
          <p:cNvPr id="6" name="Picture 5" descr="go-gre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32240" y="4235158"/>
            <a:ext cx="2083637" cy="2394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6000" i="1" smtClean="0"/>
              <a:t>Thanks for your attention!</a:t>
            </a:r>
            <a:endParaRPr lang="ru-RU" sz="6000" i="1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5">
      <a:dk1>
        <a:srgbClr val="54A838"/>
      </a:dk1>
      <a:lt1>
        <a:srgbClr val="546321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</TotalTime>
  <Words>158</Words>
  <Application>Microsoft Office PowerPoint</Application>
  <PresentationFormat>On-screen Show (4:3)</PresentationFormat>
  <Paragraphs>23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Enviromental problems</vt:lpstr>
      <vt:lpstr>Slide 2</vt:lpstr>
      <vt:lpstr>Reasons</vt:lpstr>
      <vt:lpstr>Consequences</vt:lpstr>
      <vt:lpstr>Slide 5</vt:lpstr>
      <vt:lpstr>Slide 6</vt:lpstr>
      <vt:lpstr>Solutions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Enviromental problems</dc:title>
  <dc:creator>Jana</dc:creator>
  <cp:lastModifiedBy>4vsk</cp:lastModifiedBy>
  <cp:revision>25</cp:revision>
  <dcterms:created xsi:type="dcterms:W3CDTF">2010-10-05T18:51:22Z</dcterms:created>
  <dcterms:modified xsi:type="dcterms:W3CDTF">2010-10-12T06:40:35Z</dcterms:modified>
</cp:coreProperties>
</file>