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6" r:id="rId4"/>
    <p:sldId id="259" r:id="rId5"/>
    <p:sldId id="260" r:id="rId6"/>
    <p:sldId id="261" r:id="rId7"/>
    <p:sldId id="267" r:id="rId8"/>
    <p:sldId id="262" r:id="rId9"/>
    <p:sldId id="268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10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Virsraksta slaids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Virsrakst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17" name="Apakšvirsrakst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lv-LV" smtClean="0"/>
              <a:t>Noklikšķiniet, lai rediģētu šablona apakšvirsraksta stilu</a:t>
            </a:r>
            <a:endParaRPr kumimoji="0" lang="en-US"/>
          </a:p>
        </p:txBody>
      </p:sp>
      <p:sp>
        <p:nvSpPr>
          <p:cNvPr id="30" name="Datuma vietturis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19" name="Kājenes vietturis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aida numura vietturis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Virsraksts un sat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lv-LV" smtClean="0"/>
              <a:t>Noklikšķiniet, lai rediģētu šablona teksta stilus</a:t>
            </a:r>
          </a:p>
          <a:p>
            <a:pPr lvl="1" eaLnBrk="1" latinLnBrk="0" hangingPunct="1"/>
            <a:r>
              <a:rPr lang="lv-LV" smtClean="0"/>
              <a:t>Otrais līmenis</a:t>
            </a:r>
          </a:p>
          <a:p>
            <a:pPr lvl="2" eaLnBrk="1" latinLnBrk="0" hangingPunct="1"/>
            <a:r>
              <a:rPr lang="lv-LV" smtClean="0"/>
              <a:t>Trešais līmenis</a:t>
            </a:r>
          </a:p>
          <a:p>
            <a:pPr lvl="3" eaLnBrk="1" latinLnBrk="0" hangingPunct="1"/>
            <a:r>
              <a:rPr lang="lv-LV" smtClean="0"/>
              <a:t>Ceturtais līmenis</a:t>
            </a:r>
          </a:p>
          <a:p>
            <a:pPr lvl="4" eaLnBrk="1" latinLnBrk="0" hangingPunct="1"/>
            <a:r>
              <a:rPr lang="lv-LV" smtClean="0"/>
              <a:t>Piektais līmenis</a:t>
            </a:r>
            <a:endParaRPr kumimoji="0" lang="en-US"/>
          </a:p>
        </p:txBody>
      </p:sp>
      <p:sp>
        <p:nvSpPr>
          <p:cNvPr id="4" name="Datuma vietturi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5" name="Kājenes vietturi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ida numura vietturi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adaļas galve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" name="Teksta vietturis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lv-LV" smtClean="0"/>
              <a:t>Noklikšķiniet, lai rediģētu šablona teksta stilus</a:t>
            </a:r>
          </a:p>
        </p:txBody>
      </p:sp>
      <p:sp>
        <p:nvSpPr>
          <p:cNvPr id="4" name="Datuma vietturi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5" name="Kājenes vietturi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ida numura vietturi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ivi satu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" name="Satura vietturis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lv-LV" smtClean="0"/>
              <a:t>Noklikšķiniet, lai rediģētu šablona teksta stilus</a:t>
            </a:r>
          </a:p>
          <a:p>
            <a:pPr lvl="1" eaLnBrk="1" latinLnBrk="0" hangingPunct="1"/>
            <a:r>
              <a:rPr lang="lv-LV" smtClean="0"/>
              <a:t>Otrais līmenis</a:t>
            </a:r>
          </a:p>
          <a:p>
            <a:pPr lvl="2" eaLnBrk="1" latinLnBrk="0" hangingPunct="1"/>
            <a:r>
              <a:rPr lang="lv-LV" smtClean="0"/>
              <a:t>Trešais līmenis</a:t>
            </a:r>
          </a:p>
          <a:p>
            <a:pPr lvl="3" eaLnBrk="1" latinLnBrk="0" hangingPunct="1"/>
            <a:r>
              <a:rPr lang="lv-LV" smtClean="0"/>
              <a:t>Ceturtais līmenis</a:t>
            </a:r>
          </a:p>
          <a:p>
            <a:pPr lvl="4" eaLnBrk="1" latinLnBrk="0" hangingPunct="1"/>
            <a:r>
              <a:rPr lang="lv-LV" smtClean="0"/>
              <a:t>Piektais līmenis</a:t>
            </a:r>
            <a:endParaRPr kumimoji="0" lang="en-US"/>
          </a:p>
        </p:txBody>
      </p:sp>
      <p:sp>
        <p:nvSpPr>
          <p:cNvPr id="4" name="Satura vietturis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lv-LV" smtClean="0"/>
              <a:t>Noklikšķiniet, lai rediģētu šablona teksta stilus</a:t>
            </a:r>
          </a:p>
          <a:p>
            <a:pPr lvl="1" eaLnBrk="1" latinLnBrk="0" hangingPunct="1"/>
            <a:r>
              <a:rPr lang="lv-LV" smtClean="0"/>
              <a:t>Otrais līmenis</a:t>
            </a:r>
          </a:p>
          <a:p>
            <a:pPr lvl="2" eaLnBrk="1" latinLnBrk="0" hangingPunct="1"/>
            <a:r>
              <a:rPr lang="lv-LV" smtClean="0"/>
              <a:t>Trešais līmenis</a:t>
            </a:r>
          </a:p>
          <a:p>
            <a:pPr lvl="3" eaLnBrk="1" latinLnBrk="0" hangingPunct="1"/>
            <a:r>
              <a:rPr lang="lv-LV" smtClean="0"/>
              <a:t>Ceturtais līmenis</a:t>
            </a:r>
          </a:p>
          <a:p>
            <a:pPr lvl="4" eaLnBrk="1" latinLnBrk="0" hangingPunct="1"/>
            <a:r>
              <a:rPr lang="lv-LV" smtClean="0"/>
              <a:t>Piektais līmenis</a:t>
            </a:r>
            <a:endParaRPr kumimoji="0" lang="en-US"/>
          </a:p>
        </p:txBody>
      </p:sp>
      <p:sp>
        <p:nvSpPr>
          <p:cNvPr id="5" name="Datuma vietturi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6" name="Kājenes vietturi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ida numura vietturi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līdzināj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" name="Teksta vietturis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lv-LV" smtClean="0"/>
              <a:t>Noklikšķiniet, lai rediģētu šablona teksta stilus</a:t>
            </a:r>
          </a:p>
        </p:txBody>
      </p:sp>
      <p:sp>
        <p:nvSpPr>
          <p:cNvPr id="4" name="Teksta vietturis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lv-LV" smtClean="0"/>
              <a:t>Noklikšķiniet, lai rediģētu šablona teksta stilus</a:t>
            </a:r>
          </a:p>
        </p:txBody>
      </p:sp>
      <p:sp>
        <p:nvSpPr>
          <p:cNvPr id="5" name="Satura vietturis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lv-LV" smtClean="0"/>
              <a:t>Noklikšķiniet, lai rediģētu šablona teksta stilus</a:t>
            </a:r>
          </a:p>
          <a:p>
            <a:pPr lvl="1" eaLnBrk="1" latinLnBrk="0" hangingPunct="1"/>
            <a:r>
              <a:rPr lang="lv-LV" smtClean="0"/>
              <a:t>Otrais līmenis</a:t>
            </a:r>
          </a:p>
          <a:p>
            <a:pPr lvl="2" eaLnBrk="1" latinLnBrk="0" hangingPunct="1"/>
            <a:r>
              <a:rPr lang="lv-LV" smtClean="0"/>
              <a:t>Trešais līmenis</a:t>
            </a:r>
          </a:p>
          <a:p>
            <a:pPr lvl="3" eaLnBrk="1" latinLnBrk="0" hangingPunct="1"/>
            <a:r>
              <a:rPr lang="lv-LV" smtClean="0"/>
              <a:t>Ceturtais līmenis</a:t>
            </a:r>
          </a:p>
          <a:p>
            <a:pPr lvl="4" eaLnBrk="1" latinLnBrk="0" hangingPunct="1"/>
            <a:r>
              <a:rPr lang="lv-LV" smtClean="0"/>
              <a:t>Piektais līmenis</a:t>
            </a:r>
            <a:endParaRPr kumimoji="0" lang="en-US"/>
          </a:p>
        </p:txBody>
      </p:sp>
      <p:sp>
        <p:nvSpPr>
          <p:cNvPr id="6" name="Satura vietturis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lv-LV" smtClean="0"/>
              <a:t>Noklikšķiniet, lai rediģētu šablona teksta stilus</a:t>
            </a:r>
          </a:p>
          <a:p>
            <a:pPr lvl="1" eaLnBrk="1" latinLnBrk="0" hangingPunct="1"/>
            <a:r>
              <a:rPr lang="lv-LV" smtClean="0"/>
              <a:t>Otrais līmenis</a:t>
            </a:r>
          </a:p>
          <a:p>
            <a:pPr lvl="2" eaLnBrk="1" latinLnBrk="0" hangingPunct="1"/>
            <a:r>
              <a:rPr lang="lv-LV" smtClean="0"/>
              <a:t>Trešais līmenis</a:t>
            </a:r>
          </a:p>
          <a:p>
            <a:pPr lvl="3" eaLnBrk="1" latinLnBrk="0" hangingPunct="1"/>
            <a:r>
              <a:rPr lang="lv-LV" smtClean="0"/>
              <a:t>Ceturtais līmenis</a:t>
            </a:r>
          </a:p>
          <a:p>
            <a:pPr lvl="4" eaLnBrk="1" latinLnBrk="0" hangingPunct="1"/>
            <a:r>
              <a:rPr lang="lv-LV" smtClean="0"/>
              <a:t>Piektais līmenis</a:t>
            </a:r>
            <a:endParaRPr kumimoji="0" lang="en-US"/>
          </a:p>
        </p:txBody>
      </p:sp>
      <p:sp>
        <p:nvSpPr>
          <p:cNvPr id="7" name="Datuma vietturi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8" name="Kājenes vietturi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aida numura vietturi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ai virsra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" name="Datuma vietturi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4" name="Kājenes vietturi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aida numura vietturi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k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a vietturi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3" name="Kājenes vietturi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turs ar paraks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" name="Teksta vietturis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lv-LV" smtClean="0"/>
              <a:t>Noklikšķiniet, lai rediģētu šablona teksta stilus</a:t>
            </a:r>
          </a:p>
        </p:txBody>
      </p:sp>
      <p:sp>
        <p:nvSpPr>
          <p:cNvPr id="4" name="Satura vietturis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lv-LV" smtClean="0"/>
              <a:t>Noklikšķiniet, lai rediģētu šablona teksta stilus</a:t>
            </a:r>
          </a:p>
          <a:p>
            <a:pPr lvl="1" eaLnBrk="1" latinLnBrk="0" hangingPunct="1"/>
            <a:r>
              <a:rPr lang="lv-LV" smtClean="0"/>
              <a:t>Otrais līmenis</a:t>
            </a:r>
          </a:p>
          <a:p>
            <a:pPr lvl="2" eaLnBrk="1" latinLnBrk="0" hangingPunct="1"/>
            <a:r>
              <a:rPr lang="lv-LV" smtClean="0"/>
              <a:t>Trešais līmenis</a:t>
            </a:r>
          </a:p>
          <a:p>
            <a:pPr lvl="3" eaLnBrk="1" latinLnBrk="0" hangingPunct="1"/>
            <a:r>
              <a:rPr lang="lv-LV" smtClean="0"/>
              <a:t>Ceturtais līmenis</a:t>
            </a:r>
          </a:p>
          <a:p>
            <a:pPr lvl="4" eaLnBrk="1" latinLnBrk="0" hangingPunct="1"/>
            <a:r>
              <a:rPr lang="lv-LV" smtClean="0"/>
              <a:t>Piektais līmenis</a:t>
            </a:r>
            <a:endParaRPr kumimoji="0" lang="en-US"/>
          </a:p>
        </p:txBody>
      </p:sp>
      <p:sp>
        <p:nvSpPr>
          <p:cNvPr id="5" name="Datuma vietturi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6" name="Kājenes vietturi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ida numura vietturi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ttēls ar paraks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aisnstūris ar vienu nogrieztu un noapaļotu stūri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aisnleņķa trīsstūris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4" name="Teksta vietturis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lv-LV" smtClean="0"/>
              <a:t>Noklikšķiniet, lai rediģētu šablona teksta stilus</a:t>
            </a:r>
          </a:p>
        </p:txBody>
      </p:sp>
      <p:sp>
        <p:nvSpPr>
          <p:cNvPr id="5" name="Datuma vietturi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6" name="Kājenes vietturi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ida numura vietturis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Attēla vietturis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lv-LV" smtClean="0"/>
              <a:t>Lai pievienotu attēlu, noklikšķiniet uz ikonas</a:t>
            </a:r>
            <a:endParaRPr kumimoji="0" lang="en-US" dirty="0"/>
          </a:p>
        </p:txBody>
      </p:sp>
      <p:sp>
        <p:nvSpPr>
          <p:cNvPr id="10" name="Brīvforma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Brīvforma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irsraksts un vertikāls te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" name="Vertikāls teksta vietturi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lv-LV" smtClean="0"/>
              <a:t>Noklikšķiniet, lai rediģētu šablona teksta stilus</a:t>
            </a:r>
          </a:p>
          <a:p>
            <a:pPr lvl="1" eaLnBrk="1" latinLnBrk="0" hangingPunct="1"/>
            <a:r>
              <a:rPr lang="lv-LV" smtClean="0"/>
              <a:t>Otrais līmenis</a:t>
            </a:r>
          </a:p>
          <a:p>
            <a:pPr lvl="2" eaLnBrk="1" latinLnBrk="0" hangingPunct="1"/>
            <a:r>
              <a:rPr lang="lv-LV" smtClean="0"/>
              <a:t>Trešais līmenis</a:t>
            </a:r>
          </a:p>
          <a:p>
            <a:pPr lvl="3" eaLnBrk="1" latinLnBrk="0" hangingPunct="1"/>
            <a:r>
              <a:rPr lang="lv-LV" smtClean="0"/>
              <a:t>Ceturtais līmenis</a:t>
            </a:r>
          </a:p>
          <a:p>
            <a:pPr lvl="4" eaLnBrk="1" latinLnBrk="0" hangingPunct="1"/>
            <a:r>
              <a:rPr lang="lv-LV" smtClean="0"/>
              <a:t>Piektais līmenis</a:t>
            </a:r>
            <a:endParaRPr kumimoji="0" lang="en-US"/>
          </a:p>
        </p:txBody>
      </p:sp>
      <p:sp>
        <p:nvSpPr>
          <p:cNvPr id="4" name="Datuma vietturi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5" name="Kājenes vietturi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ida numura vietturi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āls virsraksts un te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āls virsrakst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" name="Vertikāls teksta vietturis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lv-LV" smtClean="0"/>
              <a:t>Noklikšķiniet, lai rediģētu šablona teksta stilus</a:t>
            </a:r>
          </a:p>
          <a:p>
            <a:pPr lvl="1" eaLnBrk="1" latinLnBrk="0" hangingPunct="1"/>
            <a:r>
              <a:rPr lang="lv-LV" smtClean="0"/>
              <a:t>Otrais līmenis</a:t>
            </a:r>
          </a:p>
          <a:p>
            <a:pPr lvl="2" eaLnBrk="1" latinLnBrk="0" hangingPunct="1"/>
            <a:r>
              <a:rPr lang="lv-LV" smtClean="0"/>
              <a:t>Trešais līmenis</a:t>
            </a:r>
          </a:p>
          <a:p>
            <a:pPr lvl="3" eaLnBrk="1" latinLnBrk="0" hangingPunct="1"/>
            <a:r>
              <a:rPr lang="lv-LV" smtClean="0"/>
              <a:t>Ceturtais līmenis</a:t>
            </a:r>
          </a:p>
          <a:p>
            <a:pPr lvl="4" eaLnBrk="1" latinLnBrk="0" hangingPunct="1"/>
            <a:r>
              <a:rPr lang="lv-LV" smtClean="0"/>
              <a:t>Piektais līmenis</a:t>
            </a:r>
            <a:endParaRPr kumimoji="0" lang="en-US"/>
          </a:p>
        </p:txBody>
      </p:sp>
      <p:sp>
        <p:nvSpPr>
          <p:cNvPr id="4" name="Datuma vietturi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5" name="Kājenes vietturi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ida numura vietturi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rīvforma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Brīvforma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Virsraksta viettur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lv-LV" smtClean="0"/>
              <a:t>Rediģēt šablona virsraksta stilu</a:t>
            </a:r>
            <a:endParaRPr kumimoji="0" lang="en-US"/>
          </a:p>
        </p:txBody>
      </p:sp>
      <p:sp>
        <p:nvSpPr>
          <p:cNvPr id="30" name="Teksta vietturis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lv-LV" smtClean="0"/>
              <a:t>Noklikšķiniet, lai rediģētu šablona teksta stilus</a:t>
            </a:r>
          </a:p>
          <a:p>
            <a:pPr lvl="1" eaLnBrk="1" latinLnBrk="0" hangingPunct="1"/>
            <a:r>
              <a:rPr kumimoji="0" lang="lv-LV" smtClean="0"/>
              <a:t>Otrais līmenis</a:t>
            </a:r>
          </a:p>
          <a:p>
            <a:pPr lvl="2" eaLnBrk="1" latinLnBrk="0" hangingPunct="1"/>
            <a:r>
              <a:rPr kumimoji="0" lang="lv-LV" smtClean="0"/>
              <a:t>Trešais līmenis</a:t>
            </a:r>
          </a:p>
          <a:p>
            <a:pPr lvl="3" eaLnBrk="1" latinLnBrk="0" hangingPunct="1"/>
            <a:r>
              <a:rPr kumimoji="0" lang="lv-LV" smtClean="0"/>
              <a:t>Ceturtais līmenis</a:t>
            </a:r>
          </a:p>
          <a:p>
            <a:pPr lvl="4" eaLnBrk="1" latinLnBrk="0" hangingPunct="1"/>
            <a:r>
              <a:rPr kumimoji="0" lang="lv-LV" smtClean="0"/>
              <a:t>Piektais līmenis</a:t>
            </a:r>
            <a:endParaRPr kumimoji="0" lang="en-US"/>
          </a:p>
        </p:txBody>
      </p:sp>
      <p:sp>
        <p:nvSpPr>
          <p:cNvPr id="10" name="Datuma vietturis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E5ED446-5A0E-4EA1-B10B-5E3F8A522DB1}" type="datetimeFigureOut">
              <a:rPr lang="lv-LV" smtClean="0"/>
              <a:pPr/>
              <a:t>2010.10.07.</a:t>
            </a:fld>
            <a:endParaRPr lang="en-US"/>
          </a:p>
        </p:txBody>
      </p:sp>
      <p:sp>
        <p:nvSpPr>
          <p:cNvPr id="22" name="Kājenes vietturis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aida numura vietturis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2CDC8D-7E7F-4DED-B1AB-95E52B9707E9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up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Brīv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Brīv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10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ctrTitle"/>
          </p:nvPr>
        </p:nvSpPr>
        <p:spPr>
          <a:xfrm>
            <a:off x="428596" y="2143116"/>
            <a:ext cx="7851648" cy="1828800"/>
          </a:xfrm>
        </p:spPr>
        <p:txBody>
          <a:bodyPr/>
          <a:lstStyle/>
          <a:p>
            <a:pPr algn="ctr"/>
            <a:r>
              <a:rPr lang="lv-LV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Pollution</a:t>
            </a:r>
            <a:r>
              <a:rPr lang="lv-LV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lv-LV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</a:t>
            </a:r>
            <a:r>
              <a:rPr lang="lv-LV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lv-LV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Latvia</a:t>
            </a:r>
            <a:endParaRPr lang="en-U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Apakšvirsraksts 2"/>
          <p:cNvSpPr>
            <a:spLocks noGrp="1"/>
          </p:cNvSpPr>
          <p:nvPr>
            <p:ph type="subTitle" idx="1"/>
          </p:nvPr>
        </p:nvSpPr>
        <p:spPr>
          <a:xfrm rot="21444282">
            <a:off x="5225727" y="6084096"/>
            <a:ext cx="3693204" cy="560045"/>
          </a:xfrm>
        </p:spPr>
        <p:txBody>
          <a:bodyPr>
            <a:normAutofit fontScale="92500"/>
          </a:bodyPr>
          <a:lstStyle/>
          <a:p>
            <a:r>
              <a:rPr lang="lv-LV" sz="2400" b="1" dirty="0" smtClean="0">
                <a:solidFill>
                  <a:schemeClr val="bg1"/>
                </a:solidFill>
              </a:rPr>
              <a:t>Linda Vintere &amp; Ieva Lejiņa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lokshēma: alternatīvs process 5"/>
          <p:cNvSpPr/>
          <p:nvPr/>
        </p:nvSpPr>
        <p:spPr>
          <a:xfrm>
            <a:off x="2857488" y="1142984"/>
            <a:ext cx="3643338" cy="1000132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</a:rPr>
              <a:t>The biggest polluters</a:t>
            </a:r>
            <a:endParaRPr lang="en-U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Blokshēma: alternatīvs process 6"/>
          <p:cNvSpPr/>
          <p:nvPr/>
        </p:nvSpPr>
        <p:spPr>
          <a:xfrm>
            <a:off x="1428728" y="2428868"/>
            <a:ext cx="1785950" cy="857256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Chemical industry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Blokshēma: alternatīvs process 7"/>
          <p:cNvSpPr/>
          <p:nvPr/>
        </p:nvSpPr>
        <p:spPr>
          <a:xfrm>
            <a:off x="3714744" y="2571744"/>
            <a:ext cx="1928826" cy="857256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Food industry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Blokshēma: alternatīvs process 8"/>
          <p:cNvSpPr/>
          <p:nvPr/>
        </p:nvSpPr>
        <p:spPr>
          <a:xfrm>
            <a:off x="6357950" y="2428868"/>
            <a:ext cx="1785950" cy="857256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Steel production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14" name="Leņķveida savienotājs 13"/>
          <p:cNvCxnSpPr>
            <a:stCxn id="6" idx="2"/>
            <a:endCxn id="8" idx="0"/>
          </p:cNvCxnSpPr>
          <p:nvPr/>
        </p:nvCxnSpPr>
        <p:spPr>
          <a:xfrm rot="5400000">
            <a:off x="4464843" y="2357430"/>
            <a:ext cx="428628" cy="158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25" name="Leņķveida savienotājs 24"/>
          <p:cNvCxnSpPr>
            <a:stCxn id="7" idx="0"/>
            <a:endCxn id="6" idx="2"/>
          </p:cNvCxnSpPr>
          <p:nvPr/>
        </p:nvCxnSpPr>
        <p:spPr>
          <a:xfrm rot="5400000" flipH="1" flipV="1">
            <a:off x="3357554" y="1107265"/>
            <a:ext cx="285752" cy="2357454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27" name="Leņķveida savienotājs 26"/>
          <p:cNvCxnSpPr>
            <a:stCxn id="9" idx="0"/>
            <a:endCxn id="6" idx="2"/>
          </p:cNvCxnSpPr>
          <p:nvPr/>
        </p:nvCxnSpPr>
        <p:spPr>
          <a:xfrm rot="16200000" flipV="1">
            <a:off x="5822165" y="1000108"/>
            <a:ext cx="285752" cy="257176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571876"/>
            <a:ext cx="2571768" cy="1834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3571876"/>
            <a:ext cx="1428760" cy="2018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643314"/>
            <a:ext cx="2063103" cy="2002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500034" y="1785926"/>
            <a:ext cx="8229600" cy="11430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Food industry </a:t>
            </a:r>
            <a:endParaRPr lang="en-US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atura vietturis 2"/>
          <p:cNvSpPr>
            <a:spLocks noGrp="1"/>
          </p:cNvSpPr>
          <p:nvPr>
            <p:ph idx="1"/>
          </p:nvPr>
        </p:nvSpPr>
        <p:spPr>
          <a:xfrm>
            <a:off x="4143372" y="2571744"/>
            <a:ext cx="4543428" cy="2422214"/>
          </a:xfrm>
        </p:spPr>
        <p:txBody>
          <a:bodyPr/>
          <a:lstStyle/>
          <a:p>
            <a:r>
              <a:rPr lang="en-US" dirty="0" smtClean="0"/>
              <a:t> “</a:t>
            </a:r>
            <a:r>
              <a:rPr lang="en-US" dirty="0" err="1" smtClean="0"/>
              <a:t>Balticovo</a:t>
            </a:r>
            <a:r>
              <a:rPr lang="en-US" dirty="0" smtClean="0"/>
              <a:t>” is widely known throughout the Baltic countries as a major egg producer, is situated in </a:t>
            </a:r>
            <a:r>
              <a:rPr lang="en-US" dirty="0" err="1" smtClean="0"/>
              <a:t>Zemgale</a:t>
            </a:r>
            <a:r>
              <a:rPr lang="en-US" dirty="0" smtClean="0"/>
              <a:t> region.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714356"/>
            <a:ext cx="2476500" cy="13620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285992"/>
            <a:ext cx="3131926" cy="20717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4572008"/>
            <a:ext cx="28575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4786322"/>
            <a:ext cx="2714644" cy="16830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928670"/>
            <a:ext cx="2276475" cy="14001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5572132" y="1500174"/>
            <a:ext cx="250033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600" dirty="0" smtClean="0"/>
              <a:t>“</a:t>
            </a:r>
            <a:r>
              <a:rPr lang="lv-LV" sz="2600" dirty="0" smtClean="0"/>
              <a:t>Rīgas piena kombināts</a:t>
            </a:r>
            <a:r>
              <a:rPr lang="en-US" sz="2600" dirty="0" smtClean="0"/>
              <a:t>”</a:t>
            </a:r>
            <a:r>
              <a:rPr lang="lv-LV" sz="2600" dirty="0" smtClean="0"/>
              <a:t> </a:t>
            </a:r>
            <a:r>
              <a:rPr lang="lv-LV" sz="2600" dirty="0" err="1" smtClean="0"/>
              <a:t>is</a:t>
            </a:r>
            <a:r>
              <a:rPr lang="lv-LV" sz="2600" dirty="0" smtClean="0"/>
              <a:t> </a:t>
            </a:r>
            <a:r>
              <a:rPr lang="lv-LV" sz="2600" dirty="0" err="1" smtClean="0"/>
              <a:t>the</a:t>
            </a:r>
            <a:r>
              <a:rPr lang="lv-LV" sz="2600" dirty="0" smtClean="0"/>
              <a:t> </a:t>
            </a:r>
            <a:r>
              <a:rPr lang="lv-LV" sz="2600" dirty="0" err="1" smtClean="0"/>
              <a:t>largest</a:t>
            </a:r>
            <a:r>
              <a:rPr lang="lv-LV" sz="2600" dirty="0" smtClean="0"/>
              <a:t> </a:t>
            </a:r>
            <a:r>
              <a:rPr lang="lv-LV" sz="2600" dirty="0" err="1" smtClean="0"/>
              <a:t>milk-processing</a:t>
            </a:r>
            <a:r>
              <a:rPr lang="lv-LV" sz="2600" dirty="0" smtClean="0"/>
              <a:t> </a:t>
            </a:r>
            <a:r>
              <a:rPr lang="lv-LV" sz="2600" dirty="0" err="1" smtClean="0"/>
              <a:t>enterprise</a:t>
            </a:r>
            <a:r>
              <a:rPr lang="lv-LV" sz="2600" dirty="0" smtClean="0"/>
              <a:t> </a:t>
            </a:r>
            <a:r>
              <a:rPr lang="lv-LV" sz="2600" dirty="0" err="1" smtClean="0"/>
              <a:t>in</a:t>
            </a:r>
            <a:r>
              <a:rPr lang="lv-LV" sz="2600" dirty="0" smtClean="0"/>
              <a:t> </a:t>
            </a:r>
            <a:r>
              <a:rPr lang="lv-LV" sz="2600" dirty="0" err="1" smtClean="0"/>
              <a:t>Latvia</a:t>
            </a:r>
            <a:r>
              <a:rPr lang="lv-LV" sz="2600" dirty="0" smtClean="0"/>
              <a:t>. </a:t>
            </a:r>
            <a:endParaRPr lang="en-US" sz="26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286256"/>
            <a:ext cx="3048000" cy="2286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3643314"/>
            <a:ext cx="28575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1000108"/>
            <a:ext cx="2286006" cy="2286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678" y="5812862"/>
            <a:ext cx="1357322" cy="1045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pPr algn="ctr"/>
            <a:r>
              <a:rPr lang="en-US" b="1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Jelgava</a:t>
            </a:r>
            <a:r>
              <a:rPr lang="en-US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sugar mill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714488"/>
            <a:ext cx="1895875" cy="2246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4214818"/>
            <a:ext cx="3071834" cy="1759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429256" y="1785926"/>
            <a:ext cx="342902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600" dirty="0" smtClean="0"/>
              <a:t>A/S “</a:t>
            </a:r>
            <a:r>
              <a:rPr lang="en-US" sz="2600" dirty="0" err="1" smtClean="0"/>
              <a:t>Jelgavas</a:t>
            </a:r>
            <a:r>
              <a:rPr lang="en-US" sz="2600" dirty="0" smtClean="0"/>
              <a:t> </a:t>
            </a:r>
            <a:r>
              <a:rPr lang="en-US" sz="2600" dirty="0" err="1" smtClean="0"/>
              <a:t>Cukurfabrika</a:t>
            </a:r>
            <a:r>
              <a:rPr lang="en-US" sz="2600" dirty="0" smtClean="0"/>
              <a:t>” owned a sugar mill and engaged in the production and distribution of sugar. </a:t>
            </a:r>
          </a:p>
          <a:p>
            <a:pPr>
              <a:buFont typeface="Arial" pitchFamily="34" charset="0"/>
              <a:buChar char="•"/>
            </a:pPr>
            <a:r>
              <a:rPr lang="lv-LV" sz="2600" b="1" dirty="0" err="1" smtClean="0"/>
              <a:t>Environmental</a:t>
            </a:r>
            <a:r>
              <a:rPr lang="lv-LV" sz="2600" b="1" dirty="0" smtClean="0"/>
              <a:t> </a:t>
            </a:r>
            <a:r>
              <a:rPr lang="lv-LV" sz="2600" b="1" dirty="0" err="1" smtClean="0"/>
              <a:t>scare</a:t>
            </a:r>
            <a:r>
              <a:rPr lang="lv-LV" sz="2600" b="1" dirty="0" smtClean="0"/>
              <a:t> – </a:t>
            </a:r>
            <a:r>
              <a:rPr lang="lv-LV" sz="2600" b="1" dirty="0" err="1" smtClean="0"/>
              <a:t>river</a:t>
            </a:r>
            <a:r>
              <a:rPr lang="lv-LV" sz="2600" b="1" dirty="0" smtClean="0"/>
              <a:t> </a:t>
            </a:r>
            <a:r>
              <a:rPr lang="lv-LV" sz="2600" b="1" dirty="0" err="1" smtClean="0"/>
              <a:t>full</a:t>
            </a:r>
            <a:r>
              <a:rPr lang="lv-LV" sz="2600" b="1" dirty="0" smtClean="0"/>
              <a:t> of </a:t>
            </a:r>
            <a:r>
              <a:rPr lang="lv-LV" sz="2600" b="1" dirty="0" err="1" smtClean="0"/>
              <a:t>dead</a:t>
            </a:r>
            <a:r>
              <a:rPr lang="lv-LV" sz="2600" b="1" dirty="0" smtClean="0"/>
              <a:t> </a:t>
            </a:r>
            <a:r>
              <a:rPr lang="lv-LV" sz="2600" b="1" dirty="0" err="1" smtClean="0"/>
              <a:t>fish</a:t>
            </a:r>
            <a:r>
              <a:rPr lang="lv-LV" sz="2600" b="1" dirty="0" smtClean="0"/>
              <a:t> </a:t>
            </a:r>
            <a:r>
              <a:rPr lang="lv-LV" sz="2600" b="1" dirty="0" err="1" smtClean="0"/>
              <a:t>forced</a:t>
            </a:r>
            <a:r>
              <a:rPr lang="lv-LV" sz="2600" b="1" dirty="0" smtClean="0"/>
              <a:t> Jelgava </a:t>
            </a:r>
            <a:r>
              <a:rPr lang="lv-LV" sz="2600" b="1" dirty="0" err="1" smtClean="0"/>
              <a:t>sugar</a:t>
            </a:r>
            <a:r>
              <a:rPr lang="lv-LV" sz="2600" b="1" dirty="0" smtClean="0"/>
              <a:t> </a:t>
            </a:r>
            <a:r>
              <a:rPr lang="lv-LV" sz="2600" b="1" dirty="0" err="1" smtClean="0"/>
              <a:t>mill</a:t>
            </a:r>
            <a:r>
              <a:rPr lang="lv-LV" sz="2600" b="1" dirty="0" smtClean="0"/>
              <a:t> to </a:t>
            </a:r>
            <a:r>
              <a:rPr lang="lv-LV" sz="2600" b="1" dirty="0" err="1" smtClean="0"/>
              <a:t>close</a:t>
            </a:r>
            <a:r>
              <a:rPr lang="lv-LV" sz="2600" b="1" dirty="0" smtClean="0"/>
              <a:t> </a:t>
            </a:r>
            <a:r>
              <a:rPr lang="lv-LV" sz="2600" b="1" dirty="0" err="1" smtClean="0"/>
              <a:t>down</a:t>
            </a:r>
            <a:r>
              <a:rPr lang="lv-LV" sz="2600" b="1" dirty="0" smtClean="0"/>
              <a:t>.</a:t>
            </a:r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571472" y="1785926"/>
            <a:ext cx="8305800" cy="11430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Steel production</a:t>
            </a:r>
            <a:endParaRPr lang="en-US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atura vietturis 2"/>
          <p:cNvSpPr>
            <a:spLocks noGrp="1"/>
          </p:cNvSpPr>
          <p:nvPr>
            <p:ph idx="1"/>
          </p:nvPr>
        </p:nvSpPr>
        <p:spPr>
          <a:xfrm>
            <a:off x="457200" y="1935480"/>
            <a:ext cx="4114800" cy="1993586"/>
          </a:xfrm>
        </p:spPr>
        <p:txBody>
          <a:bodyPr>
            <a:normAutofit fontScale="92500"/>
          </a:bodyPr>
          <a:lstStyle/>
          <a:p>
            <a:r>
              <a:rPr lang="lv-LV" sz="2400" b="1" dirty="0" smtClean="0"/>
              <a:t>JSC </a:t>
            </a:r>
            <a:r>
              <a:rPr lang="lv-LV" sz="2400" b="1" dirty="0" err="1" smtClean="0"/>
              <a:t>Liepajas</a:t>
            </a:r>
            <a:r>
              <a:rPr lang="lv-LV" sz="2400" b="1" dirty="0" smtClean="0"/>
              <a:t> metalurgs</a:t>
            </a:r>
            <a:r>
              <a:rPr lang="lv-LV" sz="2400" dirty="0" smtClean="0"/>
              <a:t> </a:t>
            </a:r>
            <a:r>
              <a:rPr lang="lv-LV" sz="2400" dirty="0" err="1" smtClean="0"/>
              <a:t>manufactures</a:t>
            </a:r>
            <a:r>
              <a:rPr lang="lv-LV" sz="2400" dirty="0" smtClean="0"/>
              <a:t> </a:t>
            </a:r>
            <a:r>
              <a:rPr lang="lv-LV" sz="2400" dirty="0" err="1" smtClean="0"/>
              <a:t>low</a:t>
            </a:r>
            <a:r>
              <a:rPr lang="lv-LV" sz="2400" dirty="0" smtClean="0"/>
              <a:t> </a:t>
            </a:r>
            <a:r>
              <a:rPr lang="lv-LV" sz="2400" dirty="0" err="1" smtClean="0"/>
              <a:t>carbon</a:t>
            </a:r>
            <a:r>
              <a:rPr lang="lv-LV" sz="2400" dirty="0" smtClean="0"/>
              <a:t> </a:t>
            </a:r>
            <a:r>
              <a:rPr lang="lv-LV" sz="2400" dirty="0" err="1" smtClean="0"/>
              <a:t>and</a:t>
            </a:r>
            <a:r>
              <a:rPr lang="lv-LV" sz="2400" dirty="0" smtClean="0"/>
              <a:t> </a:t>
            </a:r>
            <a:r>
              <a:rPr lang="lv-LV" sz="2400" dirty="0" err="1" smtClean="0"/>
              <a:t>low</a:t>
            </a:r>
            <a:r>
              <a:rPr lang="lv-LV" sz="2400" dirty="0" smtClean="0"/>
              <a:t> </a:t>
            </a:r>
            <a:r>
              <a:rPr lang="lv-LV" sz="2400" dirty="0" err="1" smtClean="0"/>
              <a:t>alloyed</a:t>
            </a:r>
            <a:r>
              <a:rPr lang="lv-LV" sz="2400" dirty="0" smtClean="0"/>
              <a:t> </a:t>
            </a:r>
            <a:r>
              <a:rPr lang="lv-LV" sz="2400" dirty="0" err="1" smtClean="0"/>
              <a:t>steel</a:t>
            </a:r>
            <a:r>
              <a:rPr lang="lv-LV" sz="2400" dirty="0" smtClean="0"/>
              <a:t> </a:t>
            </a:r>
            <a:r>
              <a:rPr lang="lv-LV" sz="2400" dirty="0" err="1" smtClean="0"/>
              <a:t>products</a:t>
            </a:r>
            <a:r>
              <a:rPr lang="lv-LV" sz="2400" dirty="0" smtClean="0"/>
              <a:t>, </a:t>
            </a:r>
            <a:r>
              <a:rPr lang="lv-LV" sz="2400" dirty="0" err="1" smtClean="0"/>
              <a:t>including</a:t>
            </a:r>
            <a:r>
              <a:rPr lang="lv-LV" sz="2400" dirty="0" smtClean="0"/>
              <a:t> </a:t>
            </a:r>
            <a:r>
              <a:rPr lang="lv-LV" sz="2400" dirty="0" err="1" smtClean="0"/>
              <a:t>reinforcing</a:t>
            </a:r>
            <a:r>
              <a:rPr lang="lv-LV" sz="2400" dirty="0" smtClean="0"/>
              <a:t> bars, </a:t>
            </a:r>
            <a:r>
              <a:rPr lang="lv-LV" sz="2400" dirty="0" err="1" smtClean="0"/>
              <a:t>steel</a:t>
            </a:r>
            <a:r>
              <a:rPr lang="lv-LV" sz="2400" dirty="0" smtClean="0"/>
              <a:t> </a:t>
            </a:r>
            <a:r>
              <a:rPr lang="lv-LV" sz="2400" dirty="0" err="1" smtClean="0"/>
              <a:t>wire</a:t>
            </a:r>
            <a:r>
              <a:rPr lang="lv-LV" sz="2400" dirty="0" smtClean="0"/>
              <a:t>, </a:t>
            </a:r>
            <a:r>
              <a:rPr lang="lv-LV" sz="2400" dirty="0" err="1" smtClean="0"/>
              <a:t>nails</a:t>
            </a:r>
            <a:r>
              <a:rPr lang="lv-LV" sz="2400" dirty="0" smtClean="0"/>
              <a:t> </a:t>
            </a:r>
            <a:r>
              <a:rPr lang="lv-LV" sz="2400" dirty="0" err="1" smtClean="0"/>
              <a:t>and</a:t>
            </a:r>
            <a:r>
              <a:rPr lang="lv-LV" sz="2400" dirty="0" smtClean="0"/>
              <a:t> </a:t>
            </a:r>
            <a:r>
              <a:rPr lang="lv-LV" sz="2400" dirty="0" err="1" smtClean="0"/>
              <a:t>castings</a:t>
            </a:r>
            <a:r>
              <a:rPr lang="lv-LV" sz="2400" dirty="0" smtClean="0"/>
              <a:t>.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37817">
            <a:off x="571472" y="914382"/>
            <a:ext cx="3714776" cy="74295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5" y="3929066"/>
            <a:ext cx="3750849" cy="24923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214422"/>
            <a:ext cx="2428880" cy="2428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305800" cy="11430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Chemical industry </a:t>
            </a:r>
            <a:endParaRPr lang="en-US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943334"/>
            <a:ext cx="2000264" cy="26670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57620" y="3786190"/>
            <a:ext cx="4786346" cy="2144727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lv-LV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Joint Stock Company „OlainFarm” is one of the biggest companies in the Baltic States with more then thirty years of experience in medications, active chemical ingredients and chemical substances manufacturing. </a:t>
            </a:r>
            <a:endParaRPr kumimoji="0" lang="lv-LV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857232"/>
            <a:ext cx="2071702" cy="2057891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1214422"/>
            <a:ext cx="3762383" cy="2366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atura vietturis 2"/>
          <p:cNvSpPr>
            <a:spLocks noGrp="1"/>
          </p:cNvSpPr>
          <p:nvPr>
            <p:ph idx="1"/>
          </p:nvPr>
        </p:nvSpPr>
        <p:spPr>
          <a:xfrm>
            <a:off x="2857488" y="4214818"/>
            <a:ext cx="5857916" cy="22079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“</a:t>
            </a:r>
            <a:r>
              <a:rPr lang="en-US" dirty="0" err="1" smtClean="0"/>
              <a:t>Olaine</a:t>
            </a:r>
            <a:r>
              <a:rPr lang="en-US" dirty="0" smtClean="0"/>
              <a:t> Chemical Plant </a:t>
            </a:r>
            <a:r>
              <a:rPr lang="en-US" dirty="0" err="1" smtClean="0"/>
              <a:t>Biolar</a:t>
            </a:r>
            <a:r>
              <a:rPr lang="en-US" dirty="0" smtClean="0"/>
              <a:t>” is one of the leading chemical enterprises in Baltic States. Company produces different chemical products of complex organic synthesis, paints and lacquers, automobile and domestic chemical products and metal packing materials.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785794"/>
            <a:ext cx="2562231" cy="10592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643446"/>
            <a:ext cx="2276475" cy="1752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2214554"/>
            <a:ext cx="6940916" cy="18075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atura viettur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4800" b="1" dirty="0" smtClean="0">
                <a:ln w="1905"/>
                <a:solidFill>
                  <a:schemeClr val="accent4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Thank  you for your attention! </a:t>
            </a:r>
            <a:endParaRPr lang="en-US" sz="4800" b="1" dirty="0">
              <a:ln w="1905"/>
              <a:solidFill>
                <a:schemeClr val="accent4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4071942"/>
            <a:ext cx="2357454" cy="23506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2357454" cy="23506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4507340"/>
            <a:ext cx="2357454" cy="23506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98 -0.01111 C 0.04791 -0.00579 0.0125 -0.00879 -0.02257 -0.00694 C -0.03577 -0.00532 -0.04913 -0.00625 -0.06216 -0.00162 C -0.06875 0.00046 -0.075 0.00624 -0.0816 0.00786 C -0.09584 0.01133 -0.11111 0.01318 -0.12552 0.01596 C -0.14254 0.02521 -0.12275 0.01503 -0.17292 0.0185 C -0.17848 0.0192 -0.18351 0.02382 -0.18889 0.02405 C -0.20695 0.02498 -0.22535 0.02498 -0.24341 0.02544 C -0.25313 0.0266 -0.26181 0.03146 -0.27153 0.03215 C -0.29584 0.03354 -0.35382 0.03423 -0.37431 0.03469 C -0.42309 0.03423 -0.4717 0.03492 -0.52032 0.03354 C -0.52466 0.03354 -0.53316 0.02475 -0.53716 0.02266 C -0.5467 0.01781 -0.55782 0.01804 -0.56788 0.01596 C -0.57136 0.01249 -0.57327 0.01179 -0.57743 0.01064 C -0.58021 0.00855 -0.58091 0.00763 -0.58368 0.00647 C -0.58577 0.00555 -0.58993 0.00393 -0.58993 0.00416 C -0.59827 -0.00972 -0.61163 -0.01111 -0.62153 -0.02036 C -0.62309 -0.02406 -0.62518 -0.02753 -0.62674 -0.03123 C -0.63299 -0.04743 -0.62101 -0.02638 -0.63386 -0.05136 C -0.63907 -0.0613 -0.64462 -0.07125 -0.64879 -0.08235 C -0.6507 -0.08721 -0.65209 -0.09253 -0.65417 -0.09716 C -0.6632 -0.11775 -0.67118 -0.13857 -0.67778 -0.16193 C -0.68004 -0.17003 -0.68073 -0.17997 -0.68229 -0.18853 C -0.68247 -0.20472 -0.68247 -0.22092 -0.68316 -0.23734 C -0.6842 -0.26255 -0.68889 -0.28731 -0.69098 -0.31252 C -0.69063 -0.33496 -0.69063 -0.35971 -0.6875 -0.38261 C -0.68629 -0.39163 -0.68368 -0.40019 -0.68229 -0.40967 C -0.68021 -0.42078 -0.6783 -0.43096 -0.67344 -0.44021 C -0.6717 -0.44854 -0.66962 -0.45987 -0.66545 -0.46588 C -0.66198 -0.48092 -0.65799 -0.49642 -0.65139 -0.50891 C -0.63872 -0.53227 -0.61545 -0.55124 -0.59601 -0.5561 C -0.58785 -0.56096 -0.57848 -0.56096 -0.56962 -0.56142 C -0.50816 -0.56096 -0.44636 -0.56096 -0.3849 -0.56003 C -0.38195 -0.56003 -0.37917 -0.55795 -0.37622 -0.55772 C -0.36476 -0.55124 -0.35174 -0.55286 -0.34011 -0.54939 C -0.33403 -0.54754 -0.32153 -0.54523 -0.32153 -0.545 C -0.31719 -0.54361 -0.31285 -0.54268 -0.30851 -0.54153 C -0.30313 -0.53713 -0.29757 -0.53759 -0.29184 -0.53621 C -0.28507 -0.53412 -0.27917 -0.52973 -0.2724 -0.52788 C -0.26598 -0.52464 -0.25973 -0.51955 -0.25313 -0.51701 C -0.24375 -0.50914 -0.24809 -0.51122 -0.2408 -0.50891 C -0.23264 -0.50151 -0.22483 -0.49989 -0.21615 -0.49573 C -0.21111 -0.4904 -0.20591 -0.48393 -0.20018 -0.48069 C -0.19427 -0.47421 -0.20174 -0.48185 -0.19323 -0.47537 C -0.18733 -0.47097 -0.18316 -0.46403 -0.17657 -0.46056 C -0.1717 -0.45524 -0.16667 -0.449 -0.16077 -0.44738 C -0.15209 -0.43813 -0.14497 -0.42795 -0.13698 -0.41754 C -0.12917 -0.40759 -0.12049 -0.39926 -0.11233 -0.39047 C -0.1099 -0.38492 -0.10643 -0.38377 -0.10348 -0.37845 C -0.09983 -0.37197 -0.09636 -0.36387 -0.09306 -0.35716 C -0.0915 -0.35393 -0.0908 -0.34976 -0.08872 -0.34745 C -0.08299 -0.3412 -0.0783 -0.33357 -0.07448 -0.32478 C -0.06528 -0.30303 -0.05538 -0.28198 -0.04549 -0.2614 C -0.04098 -0.25261 -0.0382 -0.24243 -0.03316 -0.23433 C -0.03056 -0.22485 -0.02778 -0.2149 -0.02604 -0.20472 C -0.02448 -0.19524 -0.02657 -0.2001 -0.02344 -0.19015 C -0.01806 -0.17141 -0.02275 -0.19131 -0.01997 -0.17951 C -0.01875 -0.16841 -0.01563 -0.15985 -0.01285 -0.14967 C -0.01233 -0.13995 -0.01233 -0.13232 -0.00938 -0.12422 C -0.00486 -0.05622 -0.004 0.01896 -0.02691 0.07911 C -0.02848 0.0879 -0.03282 0.09622 -0.0375 0.10201 C -0.04323 0.11519 -0.04879 0.11681 -0.05504 0.1263 C -0.07084 0.1492 -0.09341 0.15845 -0.11493 0.16099 C -0.15348 0.17349 -0.24219 0.16539 -0.24688 0.16539 C -0.26945 0.17094 -0.25747 0.16886 -0.28282 0.17048 C -0.34948 0.19153 -0.29288 0.17487 -0.46945 0.1721 C -0.47952 0.17164 -0.49011 0.1677 -0.50018 0.16539 C -0.50486 0.16423 -0.50955 0.16331 -0.51424 0.16215 C -0.5165 0.16215 -0.52118 0.16099 -0.52118 0.16099 C -0.5257 0.15729 -0.52865 0.15614 -0.53368 0.15452 C -0.53525 0.1529 -0.53698 0.15151 -0.53872 0.15035 C -0.54132 0.1492 -0.54427 0.1492 -0.54688 0.14781 C -0.54931 0.14619 -0.55122 0.14272 -0.55382 0.1411 C -0.55712 0.13856 -0.57257 0.13 -0.57934 0.1263 C -0.58559 0.1226 -0.59202 0.11566 -0.59861 0.11265 C -0.61424 0.09715 -0.63004 0.0798 -0.64445 0.06176 C -0.65573 0.04742 -0.6658 0.0303 -0.67604 0.01457 C -0.68386 0.00254 -0.69098 -0.00972 -0.69879 -0.02175 C -0.70104 -0.02522 -0.70209 -0.03008 -0.70417 -0.03378 C -0.70591 -0.03725 -0.70868 -0.03933 -0.71025 -0.04326 C -0.71424 -0.05344 -0.71962 -0.06339 -0.72257 -0.07426 C -0.7257 -0.0849 -0.72761 -0.09369 -0.73143 -0.1041 C -0.73212 -0.10757 -0.73229 -0.11127 -0.73316 -0.11474 C -0.73386 -0.11705 -0.73525 -0.1189 -0.73594 -0.12145 C -0.73802 -0.13186 -0.73646 -0.13486 -0.74028 -0.14412 C -0.74184 -0.15591 -0.74202 -0.16771 -0.74375 -0.17951 C -0.74636 -0.19593 -0.75139 -0.21143 -0.75434 -0.22786 C -0.75608 -0.23688 -0.7566 -0.23803 -0.75782 -0.24798 C -0.75851 -0.25307 -0.75955 -0.26394 -0.75955 -0.26371 C -0.75903 -0.34005 -0.76528 -0.36272 -0.75087 -0.41615 C -0.74757 -0.44553 -0.73507 -0.48046 -0.72535 -0.50637 C -0.72396 -0.51331 -0.71788 -0.52973 -0.71476 -0.53459 C -0.71146 -0.54708 -0.70521 -0.55888 -0.69879 -0.56836 C -0.69723 -0.57368 -0.69618 -0.57692 -0.69288 -0.58039 C -0.68733 -0.59195 -0.68073 -0.59866 -0.67431 -0.60861 C -0.66702 -0.61994 -0.67309 -0.61462 -0.66632 -0.61925 C -0.6592 -0.63012 -0.64966 -0.64331 -0.64011 -0.64886 C -0.63108 -0.65973 -0.62396 -0.66922 -0.61354 -0.67592 C -0.60903 -0.68286 -0.60486 -0.68471 -0.59861 -0.68656 C -0.58889 -0.69605 -0.57726 -0.70044 -0.56615 -0.70415 C -0.55955 -0.70646 -0.55365 -0.71178 -0.54688 -0.71363 C -0.53542 -0.71687 -0.52379 -0.71941 -0.5125 -0.72149 C -0.43073 -0.76452 -0.33959 -0.72381 -0.25313 -0.72288 C -0.22431 -0.71802 -0.20157 -0.69836 -0.17396 -0.69466 C -0.15608 -0.68101 -0.17413 -0.69281 -0.15643 -0.68656 C -0.15052 -0.68448 -0.14566 -0.68009 -0.13959 -0.67847 C -0.13247 -0.6743 -0.12622 -0.66968 -0.11927 -0.66505 C -0.11129 -0.65973 -0.104 -0.65742 -0.0974 -0.6477 C -0.0882 -0.63406 -0.07917 -0.61994 -0.07014 -0.60607 C -0.06424 -0.59681 -0.05886 -0.58687 -0.05157 -0.58039 C -0.04601 -0.56836 -0.05313 -0.58178 -0.04098 -0.56836 C -0.03976 -0.56674 -0.03976 -0.5642 -0.03854 -0.56304 C -0.03733 -0.56142 -0.03542 -0.56119 -0.03403 -0.56003 C -0.02969 -0.5561 -0.02709 -0.55286 -0.02257 -0.54939 C -0.01841 -0.54615 -0.01424 -0.53875 -0.01042 -0.53459 C -0.00938 -0.53389 -0.00764 -0.53181 -0.00764 -0.53181 C -0.00348 -0.51793 0.00451 -0.50567 0.00816 -0.49156 C 0.01111 -0.48 0.01389 -0.46982 0.01614 -0.45802 C 0.01684 -0.44669 0.01771 -0.43766 0.01962 -0.42679 C 0.02048 -0.40435 0.02274 -0.38492 0.0283 -0.36364 C 0.03021 -0.3567 0.03455 -0.34352 0.03455 -0.34328 C 0.03715 -0.32594 0.04149 -0.30766 0.04774 -0.29239 C 0.05156 -0.27204 0.05989 -0.25492 0.06545 -0.23572 C 0.06649 -0.22462 0.06875 -0.2149 0.06979 -0.20334 C 0.07205 -0.17951 0.07448 -0.15499 0.07934 -0.13232 C 0.0783 -0.11289 0.07795 -0.09346 0.07587 -0.07426 C 0.07465 -0.06431 0.06753 -0.04997 0.06441 -0.04049 C 0.06215 -0.02337 0.0658 -0.04419 0.06007 -0.02869 C 0.05746 -0.02152 0.05625 -0.01388 0.05382 -0.00694 C 0.05017 0.02081 0.03194 0.04279 0.01701 0.05621 C 0.00764 0.0643 -0.00052 0.07494 -0.00938 0.08443 C -0.01077 0.08605 -0.01615 0.08905 -0.01736 0.08998 C -0.02413 0.09507 -0.03125 0.10085 -0.03854 0.10455 C -0.04618 0.10872 -0.054 0.11149 -0.06129 0.11681 C -0.07257 0.12445 -0.08646 0.12445 -0.09827 0.12768 C -0.104 0.12907 -0.11493 0.13162 -0.11493 0.13162 C -0.1882 0.13092 -0.25139 0.13 -0.32153 0.12768 C -0.34063 0.12398 -0.3599 0.11843 -0.37882 0.11519 C -0.38108 0.1145 -0.38334 0.11334 -0.38577 0.11265 C -0.3915 0.11149 -0.4033 0.1101 -0.4033 0.11034 C -0.43004 0.10062 -0.45886 0.09622 -0.48611 0.09276 C -0.49306 0.08998 -0.50018 0.0879 -0.50712 0.08443 C -0.51181 0.08211 -0.51441 0.08026 -0.51945 0.07911 C -0.53229 0.07009 -0.54479 0.06083 -0.55816 0.05366 C -0.56198 0.04788 -0.5665 0.04533 -0.57049 0.04025 C -0.58716 0.02012 -0.60556 0.00439 -0.6224 -0.01504 C -0.62795 -0.02152 -0.63577 -0.02753 -0.64011 -0.03655 C -0.64879 -0.05529 -0.64132 -0.04534 -0.64879 -0.05413 C -0.65278 -0.06986 -0.66146 -0.0805 -0.66719 -0.09461 C -0.66997 -0.10109 -0.67066 -0.10826 -0.67344 -0.11474 C -0.67431 -0.12168 -0.67535 -0.12769 -0.67778 -0.13348 C -0.68004 -0.14365 -0.68143 -0.1536 -0.68473 -0.16309 C -0.68646 -0.16771 -0.6882 -0.17211 -0.69011 -0.1765 C -0.69098 -0.17882 -0.69288 -0.18321 -0.69288 -0.18298 C -0.69584 -0.20079 -0.69011 -0.17118 -0.69636 -0.19131 C -0.69966 -0.20241 -0.70174 -0.22716 -0.7033 -0.2385 C -0.70504 -0.25168 -0.70348 -0.26718 -0.70834 -0.27875 C -0.7099 -0.29355 -0.71059 -0.30836 -0.71216 -0.32316 C -0.71163 -0.36017 -0.71476 -0.40204 -0.70504 -0.43766 C -0.70295 -0.45501 -0.69584 -0.47005 -0.69011 -0.48462 C -0.68264 -0.50336 -0.68733 -0.49688 -0.68038 -0.50498 C -0.67865 -0.51284 -0.67761 -0.51469 -0.67344 -0.51978 C -0.66736 -0.53505 -0.65782 -0.55772 -0.64792 -0.56674 C -0.64375 -0.5753 -0.63698 -0.58039 -0.63212 -0.58825 C -0.62622 -0.59751 -0.61945 -0.60491 -0.61268 -0.61254 C -0.60174 -0.6255 -0.59236 -0.63683 -0.57848 -0.63961 C -0.56719 -0.64793 -0.57969 -0.63961 -0.56441 -0.64493 C -0.55226 -0.64932 -0.54045 -0.65765 -0.5283 -0.66228 C -0.5132 -0.66783 -0.49705 -0.66968 -0.4816 -0.67199 C -0.46372 -0.67893 -0.43993 -0.67777 -0.42275 -0.67847 C -0.38351 -0.68402 -0.39341 -0.68379 -0.33056 -0.67986 C -0.31667 -0.67893 -0.30226 -0.67361 -0.2882 -0.67199 C -0.275 -0.66713 -0.26129 -0.66274 -0.24775 -0.66112 C -0.22657 -0.65002 -0.20434 -0.64261 -0.18264 -0.6329 C -0.17604 -0.62966 -0.16997 -0.62503 -0.16337 -0.62226 C -0.1599 -0.62041 -0.15278 -0.61925 -0.15278 -0.61902 C -0.14705 -0.61046 -0.13907 -0.60861 -0.13177 -0.60306 C -0.11302 -0.58872 -0.0941 -0.57368 -0.07448 -0.56304 C -0.06754 -0.55448 -0.07483 -0.56211 -0.0632 -0.5561 C -0.05608 -0.55263 -0.05 -0.54315 -0.04375 -0.53713 C -0.03629 -0.52233 -0.02413 -0.51307 -0.01736 -0.49688 C -0.01216 -0.48508 -0.00261 -0.4638 0.00017 -0.45108 C 0.00225 -0.44252 0.00347 -0.43396 0.00555 -0.42563 C 0.00694 -0.40875 0.01163 -0.39371 0.01423 -0.37729 C 0.01632 -0.30442 0.01632 -0.3227 0.01337 -0.20334 C 0.01284 -0.18414 -0.004 -0.15013 -0.01042 -0.13348 C -0.0191 -0.11058 -0.03056 -0.09068 -0.04028 -0.06894 C -0.05035 -0.0465 -0.0592 -0.02638 -0.07188 -0.00694 C -0.07396 -0.00394 -0.07552 0.00023 -0.07813 0.00254 C -0.08473 0.00832 -0.09115 0.01573 -0.0974 0.02266 C -0.10851 0.03492 -0.11927 0.0495 -0.13177 0.05898 C -0.13611 0.06569 -0.14271 0.06916 -0.14844 0.07379 C -0.16476 0.08674 -0.18351 0.09831 -0.20209 0.10201 C -0.21424 0.10848 -0.22153 0.10895 -0.23542 0.1101 C -0.31841 0.12329 -0.254 0.11357 -0.46945 0.10756 C -0.50174 0.10663 -0.5316 0.08512 -0.5599 0.06569 C -0.57257 0.0569 -0.58525 0.04834 -0.59775 0.03839 C -0.60955 0.02984 -0.62049 0.01619 -0.63212 0.00647 C -0.64236 -0.00209 -0.65313 -0.00856 -0.66285 -0.0192 C -0.67309 -0.03008 -0.68195 -0.04396 -0.69184 -0.05529 C -0.7 -0.07588 -0.70365 -0.10086 -0.71025 -0.1226 C -0.71424 -0.13602 -0.71875 -0.14921 -0.72257 -0.16309 C -0.72327 -0.1728 -0.72587 -0.17951 -0.72709 -0.18853 C -0.72761 -0.23919 -0.73698 -0.32501 -0.72448 -0.36896 C -0.72118 -0.39718 -0.72639 -0.35601 -0.72101 -0.38515 C -0.72032 -0.38862 -0.72066 -0.39256 -0.71979 -0.39579 C -0.71702 -0.41337 -0.71216 -0.43026 -0.70764 -0.44738 C -0.70434 -0.46033 -0.70452 -0.47352 -0.70052 -0.48601 C -0.69966 -0.49272 -0.69879 -0.4985 -0.69723 -0.50498 C -0.69618 -0.51469 -0.69497 -0.514 -0.69184 -0.52117 C -0.68247 -0.54268 -0.67327 -0.56396 -0.65851 -0.57761 C -0.65139 -0.58409 -0.64479 -0.59219 -0.63733 -0.59774 C -0.6125 -0.61647 -0.58559 -0.63082 -0.55903 -0.64215 C -0.53993 -0.65048 -0.52188 -0.65973 -0.50191 -0.66228 C -0.45816 -0.67616 -0.41285 -0.68055 -0.36823 -0.68263 C -0.35712 -0.68471 -0.34601 -0.68703 -0.3349 -0.68934 C -0.30243 -0.68795 -0.27639 -0.6861 -0.24601 -0.68263 C -0.23629 -0.67963 -0.22674 -0.67893 -0.21702 -0.67731 C -0.21025 -0.67477 -0.20348 -0.67361 -0.1967 -0.67199 C -0.19098 -0.66922 -0.18525 -0.66806 -0.17917 -0.66644 C -0.16858 -0.66019 -0.15712 -0.65858 -0.1467 -0.65164 C -0.13976 -0.64724 -0.1342 -0.63891 -0.12743 -0.63406 C -0.12223 -0.63035 -0.11754 -0.62642 -0.1132 -0.62064 C -0.1066 -0.61254 -0.10157 -0.60283 -0.09462 -0.59519 C -0.08282 -0.56304 -0.05851 -0.54037 -0.04809 -0.50637 C -0.03872 -0.4756 -0.03021 -0.44437 -0.02101 -0.41337 C -0.0165 -0.39857 -0.01181 -0.37382 -0.00504 -0.35948 C -0.00365 -0.353 -0.00174 -0.34722 0.00017 -0.34074 C 0.00052 -0.33773 0.00052 -0.33426 0.00104 -0.33126 C 0.00173 -0.32848 0.00347 -0.32617 0.00364 -0.32316 C 0.00486 -0.31252 0.00468 -0.30188 0.00555 -0.29124 C 0.00573 -0.24335 0.00573 -0.19593 0.00642 -0.14828 C 0.00659 -0.13833 0.00816 -0.12885 0.00816 -0.11867 C 0.00816 -0.09392 0.00712 -0.0694 0.00642 -0.04465 C 0.00573 -0.02545 0.00347 0.01249 -0.00764 0.02544 C -0.01459 0.03354 -0.02396 0.03932 -0.03229 0.04279 C -0.03924 0.05112 -0.03177 0.04325 -0.04375 0.0495 C -0.05365 0.05436 -0.06216 0.06199 -0.07275 0.0643 C -0.08629 0.07147 -0.10174 0.07425 -0.1158 0.0761 C -0.12361 0.07934 -0.13091 0.08073 -0.13872 0.08188 C -0.15122 0.08674 -0.16337 0.08628 -0.17657 0.08674 C -0.26493 0.1337 -0.36337 0.08905 -0.45695 0.08859 C -0.46893 0.08674 -0.47761 0.08096 -0.48872 0.07795 C -0.49913 0.06662 -0.5132 0.06014 -0.52396 0.0495 C -0.54323 0.03076 -0.56424 0.0185 -0.58368 0.00115 C -0.59636 -0.01041 -0.60643 -0.03146 -0.61702 -0.04743 C -0.63143 -0.06894 -0.6533 -0.09577 -0.66372 -0.1226 C -0.67466 -0.15083 -0.65486 -0.11613 -0.67778 -0.16031 C -0.6875 -0.17905 -0.69966 -0.19501 -0.70504 -0.21837 C -0.70695 -0.23387 -0.70504 -0.22045 -0.70695 -0.2304 C -0.70764 -0.23526 -0.7092 -0.2452 -0.7092 -0.24497 C -0.71042 -0.25746 -0.71129 -0.26949 -0.71285 -0.28152 C -0.71407 -0.2991 -0.7165 -0.31645 -0.71823 -0.33426 C -0.71788 -0.35508 -0.71858 -0.37613 -0.71754 -0.39718 C -0.71736 -0.3995 -0.71528 -0.40088 -0.71476 -0.40273 C -0.71337 -0.40736 -0.71302 -0.41384 -0.71216 -0.4187 C -0.71007 -0.42841 -0.70677 -0.43859 -0.7033 -0.44738 C -0.69879 -0.46982 -0.69184 -0.49179 -0.68229 -0.5103 C -0.67917 -0.51631 -0.67709 -0.52302 -0.67431 -0.52904 C -0.67292 -0.53204 -0.6691 -0.53713 -0.6691 -0.53713 C -0.66754 -0.54384 -0.66528 -0.54615 -0.66198 -0.55078 C -0.64861 -0.56975 -0.63924 -0.58201 -0.62066 -0.5871 C -0.61979 -0.58802 -0.61893 -0.58895 -0.61806 -0.58987 C -0.61632 -0.59103 -0.61441 -0.59103 -0.61268 -0.59242 C -0.61163 -0.59334 -0.61111 -0.59542 -0.61007 -0.59635 C -0.60313 -0.60283 -0.59931 -0.60375 -0.59167 -0.60607 C -0.57639 -0.61786 -0.55556 -0.61694 -0.53872 -0.62341 C -0.42361 -0.62226 -0.30851 -0.63197 -0.1941 -0.61393 C -0.18195 -0.60722 -0.1691 -0.60283 -0.15643 -0.59774 C -0.15243 -0.59635 -0.14861 -0.5945 -0.14497 -0.59242 C -0.14115 -0.5901 -0.13334 -0.58571 -0.13334 -0.58548 C -0.13021 -0.58062 -0.12761 -0.58131 -0.12379 -0.57761 C -0.11945 -0.57391 -0.11545 -0.56859 -0.11146 -0.5642 C -0.09358 -0.54407 -0.07379 -0.52695 -0.05695 -0.50498 C -0.05139 -0.49804 -0.05504 -0.50128 -0.0507 -0.49272 C -0.04636 -0.48416 -0.03976 -0.47884 -0.03577 -0.46982 C -0.02882 -0.45409 -0.02118 -0.43859 -0.01563 -0.42147 C -0.0125 -0.41199 -0.01146 -0.40042 -0.00851 -0.39047 C -0.00782 -0.38816 -0.00677 -0.38608 -0.00591 -0.38377 C -0.00521 -0.38168 -0.00469 -0.3796 -0.00417 -0.37729 C -0.00295 -0.36595 0.00017 -0.35138 0.00295 -0.34074 C 0.00416 -0.32293 0.00312 -0.33264 0.00729 -0.30836 C 0.00798 -0.30535 0.00902 -0.2991 0.00902 -0.29887 C 0.01111 -0.27296 0.01163 -0.24682 0.0151 -0.22092 C 0.01771 -0.17141 0.01649 -0.20241 0.0151 -0.1041 C 0.0151 -0.09184 0.01527 -0.07958 0.01423 -0.06755 C 0.01406 -0.06547 0.01267 -0.06408 0.01163 -0.06223 C 0.00573 -0.04904 -0.00087 -0.04627 -0.00938 -0.03817 C -0.01268 -0.03493 -0.01459 -0.0317 -0.01823 -0.02985 C -0.0191 -0.02869 -0.01997 -0.02684 -0.02101 -0.02568 C -0.02257 -0.02406 -0.02604 -0.02036 -0.02604 -0.02036 C -0.02882 -0.01458 -0.03403 -0.01388 -0.0375 -0.00856 " pathEditMode="relative" rAng="0" ptsTypes="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4" y="-27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197 -0.23247 C -0.09965 -0.23062 -0.09704 -0.23109 -0.08854 -0.22808 C -0.08038 -0.22484 -0.07256 -0.21906 -0.06423 -0.21698 C -0.06093 -0.21304 -0.05659 -0.21166 -0.0526 -0.21027 C -0.0467 -0.20495 -0.03975 -0.20448 -0.03316 -0.20217 C -0.01336 -0.18621 0.00764 -0.1795 0.02969 -0.17557 C 0.04167 -0.16794 0.03681 -0.16956 0.04445 -0.16794 C 0.05139 -0.16377 0.05556 -0.16331 0.06285 -0.16238 C 0.06771 -0.1603 0.0724 -0.15961 0.07709 -0.15868 C 0.08195 -0.15614 0.08646 -0.15706 0.09132 -0.15429 C 0.12362 -0.15498 0.14671 -0.15174 0.17518 -0.15799 C 0.18369 -0.16331 0.19306 -0.16632 0.20226 -0.16979 C 0.20938 -0.17742 0.20139 -0.16979 0.21025 -0.17557 C 0.21719 -0.17996 0.22292 -0.18598 0.23004 -0.18922 C 0.23507 -0.19361 0.24098 -0.19893 0.24619 -0.20217 C 0.2474 -0.20333 0.24896 -0.20287 0.25018 -0.20333 C 0.25469 -0.20564 0.25921 -0.20819 0.26389 -0.21027 C 0.26771 -0.21212 0.27136 -0.21582 0.27535 -0.2179 C 0.28299 -0.2253 0.29237 -0.22854 0.30087 -0.23155 C 0.30452 -0.23733 0.30938 -0.23918 0.3132 -0.24473 C 0.31667 -0.25005 0.31997 -0.25561 0.32344 -0.26139 C 0.32466 -0.26324 0.325 -0.26671 0.32605 -0.26902 C 0.33056 -0.27851 0.33629 -0.28707 0.34098 -0.29632 C 0.35313 -0.32084 0.36181 -0.34744 0.36667 -0.37867 C 0.36737 -0.3907 0.36806 -0.40296 0.36928 -0.41545 C 0.36997 -0.43118 0.37101 -0.4476 0.37327 -0.4631 C 0.37292 -0.48392 0.37327 -0.50381 0.37205 -0.5244 C 0.37066 -0.54615 0.36129 -0.57691 0.35573 -0.59588 C 0.35278 -0.60652 0.35018 -0.61785 0.34688 -0.62826 C 0.33629 -0.66042 0.3158 -0.69812 0.29688 -0.71755 C 0.28004 -0.73444 0.26198 -0.74832 0.24497 -0.76497 C 0.23386 -0.77538 0.22309 -0.78626 0.21094 -0.79412 C 0.19705 -0.80245 0.18091 -0.80268 0.1665 -0.80615 C 0.13473 -0.80592 0.1033 -0.80592 0.07171 -0.80522 C 0.06494 -0.80499 0.05834 -0.80083 0.05139 -0.79967 C 0.0415 -0.7969 0.03282 -0.79412 0.02309 -0.7932 C 0.01164 -0.78973 0.00122 -0.7851 -0.01006 -0.78417 C -0.01822 -0.78186 -0.02604 -0.77955 -0.03385 -0.77608 C -0.04131 -0.77307 -0.04791 -0.76683 -0.05538 -0.76382 C -0.07152 -0.74716 -0.05086 -0.76729 -0.06631 -0.75618 C -0.07048 -0.75318 -0.07395 -0.74832 -0.07777 -0.74601 C -0.08923 -0.73976 -0.10034 -0.73074 -0.11197 -0.72496 C -0.12343 -0.71131 -0.13107 -0.68864 -0.13993 -0.67083 C -0.1467 -0.65741 -0.1552 -0.64677 -0.16093 -0.63289 C -0.16354 -0.62665 -0.1651 -0.61947 -0.16701 -0.6123 C -0.16805 -0.60051 -0.16892 -0.58825 -0.17048 -0.57552 C -0.16979 -0.51237 -0.17569 -0.51168 -0.1651 -0.47559 C -0.1625 -0.45616 -0.15625 -0.43835 -0.15173 -0.41984 C -0.13836 -0.36872 -0.11857 -0.32547 -0.09201 -0.2903 C -0.08454 -0.28082 -0.07795 -0.26486 -0.06909 -0.25931 C -0.06128 -0.24658 -0.05156 -0.23803 -0.04288 -0.22808 C -0.03194 -0.21559 -0.02048 -0.20518 -0.00885 -0.19454 C -0.00034 -0.18621 -0.00538 -0.18875 0.004 -0.18089 C 0.00625 -0.1795 0.00869 -0.17858 0.01059 -0.17673 C 0.02205 -0.16678 0.01546 -0.16909 0.02622 -0.161 C 0.05035 -0.14388 0.07605 -0.12838 0.10209 -0.12445 C 0.11094 -0.12098 0.11928 -0.11866 0.12848 -0.11751 C 0.13646 -0.11566 0.14445 -0.11427 0.15261 -0.11311 C 0.22275 -0.11612 0.20573 -0.10918 0.24132 -0.12445 C 0.2474 -0.12977 0.254 -0.13208 0.2599 -0.1381 C 0.26789 -0.1455 0.26285 -0.14087 0.27466 -0.15313 C 0.27934 -0.15822 0.2849 -0.16053 0.28959 -0.16678 C 0.29792 -0.17788 0.30747 -0.19014 0.31441 -0.20333 C 0.3316 -0.23594 0.31511 -0.20518 0.32535 -0.229 C 0.3316 -0.24473 0.33959 -0.25838 0.34549 -0.27342 C 0.34879 -0.28175 0.35087 -0.29007 0.35382 -0.29817 C 0.35504 -0.30141 0.35643 -0.30395 0.35782 -0.30696 C 0.36077 -0.31529 0.36181 -0.32593 0.36441 -0.33518 C 0.36546 -0.34744 0.36737 -0.35854 0.36858 -0.3708 C 0.36893 -0.3907 0.36841 -0.40828 0.37136 -0.42771 C 0.37553 -0.48832 0.37205 -0.53065 0.36268 -0.58385 C 0.36164 -0.6012 0.35782 -0.61277 0.35382 -0.62826 C 0.35018 -0.64214 0.34775 -0.6581 0.34219 -0.67083 C 0.31667 -0.73005 0.27153 -0.75433 0.23056 -0.77307 C 0.21632 -0.77955 0.20261 -0.78695 0.1882 -0.7932 C 0.18525 -0.79435 0.18247 -0.79343 0.17987 -0.79412 C 0.1698 -0.79574 0.16025 -0.79967 0.15 -0.80083 C 0.104 -0.80037 0.09497 -0.80152 0.06355 -0.7962 C 0.04671 -0.78926 0.03004 -0.78464 0.01285 -0.78186 C 0.00782 -0.77955 0.00313 -0.77839 -0.00208 -0.77723 C -0.00364 -0.77654 -0.00486 -0.77562 -0.00607 -0.77538 C -0.00781 -0.77446 -0.00937 -0.77446 -0.01093 -0.77377 C -0.02118 -0.7696 -0.0302 -0.76266 -0.04079 -0.76081 C -0.05347 -0.75179 -0.06718 -0.74716 -0.08055 -0.74138 C -0.09427 -0.72935 -0.10746 -0.71825 -0.11718 -0.69743 C -0.12187 -0.68633 -0.12604 -0.67453 -0.13107 -0.66389 C -0.14097 -0.64423 -0.14878 -0.62665 -0.15434 -0.60236 C -0.15486 -0.59588 -0.15694 -0.5894 -0.15694 -0.58269 C -0.15781 -0.54175 -0.15607 -0.51515 -0.15017 -0.4786 C -0.14756 -0.42725 -0.13316 -0.37959 -0.11284 -0.3405 C -0.1026 -0.32014 -0.09375 -0.29586 -0.08125 -0.27828 C -0.06458 -0.25538 -0.0467 -0.23548 -0.02916 -0.21443 C -0.0118 -0.19315 0.00608 -0.17326 0.02518 -0.15544 C 0.03299 -0.14781 0.04063 -0.13856 0.04844 -0.13116 C 0.06893 -0.11265 0.0908 -0.09669 0.11337 -0.08882 C 0.12414 -0.08142 0.12952 -0.07957 0.14115 -0.07865 C 0.16233 -0.07171 0.18369 -0.07911 0.20487 -0.08212 C 0.22327 -0.09438 0.2441 -0.09854 0.26181 -0.11427 C 0.28473 -0.13509 0.30452 -0.16886 0.31997 -0.20333 C 0.32674 -0.21906 0.32934 -0.23687 0.33559 -0.2526 C 0.33924 -0.28013 0.33386 -0.24566 0.33959 -0.27157 C 0.34254 -0.28591 0.34445 -0.30141 0.34688 -0.31575 C 0.3507 -0.38677 0.35018 -0.36918 0.34549 -0.4941 C 0.34549 -0.49687 0.33889 -0.51908 0.33837 -0.52116 C 0.33108 -0.54707 0.32292 -0.57067 0.31389 -0.59472 C 0.29671 -0.64052 0.27553 -0.68725 0.24619 -0.71385 C 0.23108 -0.7275 0.21528 -0.73768 0.19966 -0.74948 C 0.18316 -0.76151 0.16164 -0.76266 0.1441 -0.76497 C 0.11424 -0.76451 0.08421 -0.76497 0.05417 -0.76382 C 0.04271 -0.76336 0.02778 -0.75549 0.01546 -0.75387 C 0.00573 -0.75086 -0.00416 -0.74693 -0.01354 -0.74277 C -0.02013 -0.73999 -0.02586 -0.73537 -0.03246 -0.73398 C -0.03732 -0.73005 -0.04149 -0.72866 -0.0467 -0.72704 C -0.06197 -0.71686 -0.07795 -0.71108 -0.0927 -0.69859 C -0.09895 -0.6928 -0.10451 -0.6898 -0.10954 -0.6817 C -0.11128 -0.67915 -0.11458 -0.67383 -0.11458 -0.6736 C -0.11666 -0.6625 -0.121 -0.65302 -0.12447 -0.64284 C -0.12673 -0.62919 -0.13107 -0.61693 -0.13402 -0.60374 C -0.13732 -0.59056 -0.13732 -0.57483 -0.13888 -0.56118 C -0.13819 -0.54244 -0.13888 -0.52394 -0.13732 -0.50566 C -0.13715 -0.50127 -0.13506 -0.4978 -0.13402 -0.4934 C -0.13298 -0.48901 -0.13211 -0.48461 -0.13107 -0.47999 C -0.13038 -0.47559 -0.1302 -0.4712 -0.12934 -0.46657 C -0.12517 -0.4483 -0.11666 -0.43511 -0.11111 -0.41846 C -0.1059 -0.40481 -0.10017 -0.39255 -0.09409 -0.37959 C -0.0809 -0.35068 -0.06805 -0.32084 -0.04965 -0.30025 C -0.04479 -0.29586 -0.04114 -0.28892 -0.03593 -0.28591 C -0.03368 -0.28429 -0.03142 -0.28313 -0.02916 -0.28175 C -0.01701 -0.27087 -0.02552 -0.27457 -0.01441 -0.26671 C -0.0118 -0.26509 -0.0092 -0.26417 -0.00711 -0.26255 C -0.00486 -0.26093 -0.00225 -0.25977 -0.00034 -0.25792 C 0.01928 -0.24381 0.03612 -0.23109 0.05747 -0.229 C 0.10573 -0.20865 0.15695 -0.2223 0.20556 -0.23456 C 0.2224 -0.24473 0.23976 -0.25283 0.25712 -0.26046 C 0.26945 -0.2718 0.28004 -0.28452 0.29098 -0.30025 C 0.30244 -0.31714 0.31546 -0.33426 0.32205 -0.35854 C 0.32605 -0.3752 0.33056 -0.39162 0.33473 -0.40828 C 0.33733 -0.41846 0.33664 -0.43164 0.33837 -0.44228 C 0.34046 -0.47582 0.33994 -0.46773 0.33837 -0.53203 C 0.33768 -0.54615 0.32865 -0.56673 0.32466 -0.57714 C 0.31233 -0.60652 0.29688 -0.62873 0.27865 -0.64816 C 0.2665 -0.66134 0.2533 -0.67661 0.23872 -0.68054 C 0.22014 -0.6935 0.19237 -0.6935 0.17257 -0.69627 C 0.14115 -0.69558 0.11025 -0.69627 0.07917 -0.69512 C 0.07553 -0.69488 0.06823 -0.6928 0.06823 -0.69257 C 0.06077 -0.68841 0.06771 -0.69211 0.05678 -0.6898 C 0.04827 -0.68771 0.04011 -0.68332 0.03195 -0.6817 C 0.02309 -0.67707 0.01337 -0.67129 0.004 -0.66851 C 0.00035 -0.66713 -0.00711 -0.6662 -0.00711 -0.66597 C -0.01093 -0.66296 -0.01423 -0.66181 -0.01857 -0.66042 C -0.0243 -0.65556 -0.03055 -0.6551 -0.03663 -0.65163 C -0.04114 -0.64885 -0.04288 -0.6477 -0.04739 -0.64584 C -0.05329 -0.64099 -0.0592 -0.63729 -0.06493 -0.63289 C -0.06892 -0.62942 -0.06545 -0.63405 -0.07048 -0.62919 C -0.07187 -0.6278 -0.07343 -0.62503 -0.075 -0.62364 C -0.07621 -0.62248 -0.07743 -0.62179 -0.07847 -0.6204 C -0.08385 -0.60698 -0.08941 -0.59449 -0.0927 -0.57946 C -0.09427 -0.56257 -0.09496 -0.55632 -0.0934 -0.53481 C -0.0927 -0.52625 -0.08854 -0.51931 -0.08576 -0.51237 C -0.07291 -0.47976 -0.08437 -0.50705 -0.06979 -0.47559 C -0.05208 -0.43742 -0.02691 -0.41452 -0.00208 -0.3907 C 0.01598 -0.37358 0.03351 -0.35415 0.05191 -0.33865 C 0.0566 -0.33472 0.06164 -0.33125 0.06615 -0.32801 C 0.06858 -0.32662 0.07084 -0.32547 0.07292 -0.32408 C 0.0882 -0.31135 0.10869 -0.30141 0.12587 -0.29909 C 0.26702 -0.3028 0.17848 -0.29794 0.22848 -0.30835 C 0.23334 -0.31344 0.23733 -0.31482 0.24271 -0.31691 C 0.24827 -0.32246 0.25434 -0.32593 0.2599 -0.33148 C 0.26615 -0.33773 0.27136 -0.34698 0.27639 -0.35507 C 0.28403 -0.36641 0.28073 -0.35854 0.28612 -0.36872 C 0.29132 -0.37798 0.29098 -0.37959 0.29636 -0.39162 C 0.29757 -0.39509 0.29896 -0.39764 0.30018 -0.40088 C 0.30157 -0.40342 0.30365 -0.40828 0.30365 -0.40828 C 0.30608 -0.42239 0.31007 -0.43372 0.31233 -0.4476 C 0.3132 -0.45894 0.31441 -0.47004 0.31511 -0.48114 C 0.31476 -0.4978 0.31476 -0.51399 0.31389 -0.53042 C 0.31303 -0.54429 0.31077 -0.54499 0.30782 -0.55679 C 0.29619 -0.60282 0.27934 -0.6477 0.25782 -0.68262 C 0.25591 -0.6854 0.25365 -0.68702 0.25157 -0.68818 C 0.24237 -0.69812 0.23299 -0.7083 0.22257 -0.71385 C 0.21528 -0.71825 0.2073 -0.7201 0.20035 -0.7238 C 0.18698 -0.73074 0.17553 -0.73699 0.16164 -0.7386 C 0.14514 -0.74277 0.12882 -0.74832 0.11233 -0.75063 C 0.09809 -0.74948 0.08369 -0.74925 0.06962 -0.74693 C 0.0632 -0.74624 0.05643 -0.74022 0.05 -0.7386 C 0.04341 -0.73421 0.0375 -0.73282 0.03039 -0.73166 C 0.01112 -0.72357 0.0198 -0.72542 0.00469 -0.7238 C -0.01406 -0.71455 0.00625 -0.72357 -0.01354 -0.71825 C -0.02829 -0.71455 -0.01597 -0.71663 -0.02708 -0.71085 C -0.02916 -0.70923 -0.03177 -0.70923 -0.03385 -0.70853 C -0.03559 -0.70807 -0.03697 -0.70714 -0.03854 -0.70622 C -0.04739 -0.70136 -0.05503 -0.69303 -0.06302 -0.68609 C -0.07604 -0.67453 -0.08854 -0.66088 -0.10069 -0.647 C -0.10416 -0.64307 -0.10486 -0.63613 -0.10694 -0.63035 C -0.11163 -0.61693 -0.11493 -0.60259 -0.11979 -0.5894 C -0.12066 -0.58616 -0.12239 -0.58339 -0.12326 -0.57992 C -0.12447 -0.57483 -0.12673 -0.56326 -0.12673 -0.56303 C -0.12934 -0.52949 -0.12986 -0.53157 -0.12586 -0.47767 C -0.12552 -0.47282 -0.12326 -0.46888 -0.1217 -0.46426 C -0.11718 -0.44714 -0.11232 -0.4321 -0.10572 -0.41661 C -0.07586 -0.34837 -0.03541 -0.31043 0.01059 -0.27897 C 0.03664 -0.26162 0.06268 -0.2452 0.09046 -0.24126 C 0.10174 -0.23803 0.11337 -0.23594 0.12483 -0.23456 C 0.14532 -0.23548 0.16563 -0.23548 0.18577 -0.23687 C 0.1875 -0.23687 0.19514 -0.24173 0.19619 -0.24219 C 0.2007 -0.24473 0.20521 -0.24658 0.20955 -0.24913 C 0.21181 -0.25005 0.21424 -0.25144 0.21632 -0.2526 C 0.23108 -0.26046 0.24497 -0.2718 0.25886 -0.28267 C 0.26719 -0.28845 0.27639 -0.29331 0.28403 -0.30141 C 0.28733 -0.30557 0.29028 -0.31089 0.29358 -0.31482 C 0.29514 -0.32153 0.29601 -0.32801 0.29757 -0.33518 C 0.30087 -0.3678 0.29757 -0.4025 0.30643 -0.43349 C 0.30712 -0.44089 0.30851 -0.44876 0.30903 -0.45662 C 0.30851 -0.46611 0.30747 -0.5052 0.30296 -0.52209 C 0.29688 -0.54453 0.28698 -0.56465 0.27535 -0.57946 C 0.27153 -0.58385 0.26737 -0.58686 0.26389 -0.59148 C 0.25417 -0.6049 0.26441 -0.59148 0.25296 -0.60374 C 0.24566 -0.61138 0.23941 -0.62109 0.23178 -0.62826 C 0.21719 -0.64307 0.19705 -0.64538 0.18056 -0.647 C 0.16389 -0.65117 0.1474 -0.65463 0.13125 -0.65926 C 0.11007 -0.65857 0.08872 -0.65857 0.06771 -0.65718 C 0.05087 -0.65602 0.03455 -0.64423 0.01893 -0.63613 C 0.00539 -0.62919 -0.00989 -0.62318 -0.02187 -0.60953 C -0.03576 -0.5931 -0.04513 -0.56858 -0.05069 -0.54244 C -0.05208 -0.52787 -0.0526 -0.51469 -0.05156 -0.49965 C -0.05052 -0.48878 -0.03941 -0.47235 -0.03437 -0.46565 C -0.03055 -0.45986 -0.02777 -0.45315 -0.02378 -0.4476 C -0.01805 -0.43974 -0.01441 -0.43858 -0.00816 -0.43349 C 0.00764 -0.41938 0.02414 -0.40666 0.04167 -0.40388 C 0.0533 -0.39995 0.06494 -0.39856 0.07639 -0.39556 C 0.10174 -0.39602 0.12726 -0.39602 0.15261 -0.39717 C 0.17014 -0.39856 0.1882 -0.40828 0.20556 -0.41105 C 0.23299 -0.42193 0.27136 -0.45477 0.28612 -0.49664 C 0.28768 -0.51515 0.28664 -0.50728 0.28889 -0.52116 C 0.28803 -0.54059 0.28803 -0.55979 0.28664 -0.57946 C 0.28612 -0.58894 0.279 -0.60606 0.27587 -0.61392 C 0.26146 -0.65117 0.23334 -0.66504 0.20903 -0.67707 C 0.2007 -0.68147 0.1941 -0.68586 0.18525 -0.68725 C 0.17084 -0.6928 0.1566 -0.69419 0.14202 -0.69512 C 0.11667 -0.69396 0.0915 -0.69303 0.06615 -0.69188 C 0.05434 -0.69095 0.04428 -0.68378 0.0323 -0.68262 C 0.02934 -0.68101 0.02622 -0.67823 0.02309 -0.67707 C 0.02032 -0.67661 0.01702 -0.67707 0.01407 -0.67615 C 0.01181 -0.67545 0.00973 -0.67198 0.00747 -0.67083 C 0.00487 -0.66921 0.00244 -0.66898 -0.00034 -0.66851 C -0.01875 -0.64654 -0.03593 -0.62179 -0.05208 -0.59472 C -0.06024 -0.58154 -0.06875 -0.56951 -0.07239 -0.55147 C -0.07413 -0.53481 -0.075 -0.53527 -0.07309 -0.51098 C -0.07256 -0.5052 -0.06493 -0.4823 -0.06302 -0.47767 C -0.04288 -0.42632 -0.00364 -0.41221 0.02969 -0.39602 C 0.05573 -0.38399 0.03351 -0.39209 0.05816 -0.38538 C 0.07257 -0.38098 0.08664 -0.37751 0.10139 -0.3752 C 0.12032 -0.37612 0.13941 -0.3752 0.15834 -0.37751 C 0.17379 -0.37867 0.18872 -0.39463 0.20296 -0.40296 C 0.20799 -0.4092 0.21355 -0.41406 0.21841 -0.421 C 0.23178 -0.43904 0.24341 -0.46287 0.25434 -0.48438 C 0.25591 -0.48762 0.25816 -0.48993 0.2599 -0.4934 C 0.2632 -0.50081 0.2698 -0.51677 0.2698 -0.51654 C 0.27275 -0.53018 0.27639 -0.54175 0.27865 -0.55586 C 0.2783 -0.56858 0.27848 -0.58131 0.27744 -0.59357 C 0.2757 -0.61184 0.2632 -0.62942 0.25434 -0.63844 C 0.23247 -0.66019 0.2099 -0.67222 0.18525 -0.68262 C 0.16129 -0.69303 0.1816 -0.68956 0.16164 -0.69188 C 0.13351 -0.7009 0.12223 -0.69558 0.08594 -0.6928 C 0.07171 -0.68609 0.05869 -0.67707 0.04601 -0.6662 C 0.03681 -0.65764 0.02223 -0.63752 0.01546 -0.63035 C 0.00573 -0.62017 -0.00451 -0.60837 -0.01093 -0.59241 C -0.0118 -0.58709 -0.01284 -0.58293 -0.01284 -0.57714 C -0.01267 -0.56581 -0.01232 -0.55447 -0.01163 -0.54314 C -0.01006 -0.52209 0.01198 -0.50219 0.02171 -0.4934 C 0.04584 -0.47166 0.0691 -0.45801 0.09671 -0.45524 C 0.12848 -0.4476 0.15869 -0.44992 0.1882 -0.47004 C 0.19306 -0.47328 0.19809 -0.4823 0.20296 -0.4867 C 0.20643 -0.4934 0.20955 -0.49872 0.21355 -0.50451 C 0.21389 -0.5052 0.21719 -0.51422 0.21789 -0.51677 C 0.21928 -0.52371 0.22188 -0.53759 0.22188 -0.53736 C 0.22309 -0.55401 0.22396 -0.56951 0.22188 -0.58547 C 0.22119 -0.58963 0.21789 -0.59657 0.21632 -0.59912 C 0.20921 -0.61207 0.19809 -0.62271 0.1882 -0.62919 C 0.17917 -0.63474 0.16928 -0.64052 0.15955 -0.64284 C 0.15504 -0.64353 0.14601 -0.64469 0.14601 -0.64446 C 0.11997 -0.64446 0.09358 -0.64584 0.06771 -0.64376 C 0.06007 -0.6433 0.03768 -0.62873 0.03108 -0.62179 C 0.02952 -0.61994 0.02553 -0.61392 0.02414 -0.61138 C 0.02292 -0.60837 0.02032 -0.60143 0.02032 -0.6012 C 0.01893 -0.59357 0.01684 -0.58732 0.01632 -0.57946 C 0.01684 -0.56396 0.01702 -0.54869 0.01823 -0.53342 C 0.01875 -0.52718 0.02205 -0.52278 0.02414 -0.51792 C 0.03195 -0.50219 0.04184 -0.48554 0.05278 -0.47559 C 0.05921 -0.46888 0.06806 -0.45917 0.0757 -0.45662 C 0.07934 -0.45524 0.08646 -0.45431 0.08646 -0.45408 C 0.09289 -0.45477 0.09931 -0.45315 0.10539 -0.45524 C 0.11407 -0.45847 0.11389 -0.46356 0.11893 -0.4712 C 0.12431 -0.47837 0.12952 -0.486 0.13455 -0.4941 C 0.13681 -0.50404 0.1415 -0.51422 0.1448 -0.52348 C 0.14671 -0.52926 0.14809 -0.53828 0.14931 -0.54453 C 0.15105 -0.55887 0.15174 -0.57275 0.14879 -0.58709 C 0.14809 -0.5894 0.1441 -0.59542 0.14202 -0.5968 C 0.13282 -0.60536 0.12396 -0.61138 0.11337 -0.61508 C 0.09983 -0.61392 0.09549 -0.61415 0.08872 -0.59357 C 0.0875 -0.58616 0.08594 -0.58408 0.08525 -0.57552 C 0.08577 -0.56858 0.08542 -0.56072 0.08646 -0.55355 C 0.08698 -0.55031 0.09254 -0.54152 0.09375 -0.53897 C 0.09879 -0.53042 0.09601 -0.53597 0.10209 -0.52903 C 0.11424 -0.51515 0.11928 -0.51191 0.13386 -0.51006 C 0.1375 -0.51029 0.14115 -0.51006 0.1448 -0.51098 C 0.14566 -0.51168 0.14601 -0.51353 0.14671 -0.51469 C 0.154 -0.5244 0.15261 -0.53203 0.15764 -0.54314 C 0.16094 -0.55956 0.15539 -0.57506 0.14601 -0.57946 C 0.13872 -0.5864 0.13507 -0.58316 0.12483 -0.58269 C 0.12414 -0.57853 0.12119 -0.57136 0.12119 -0.57113 C 0.11997 -0.56766 0.11893 -0.56488 0.11823 -0.56118 C 0.11893 -0.54869 0.11823 -0.54406 0.12483 -0.54013 C 0.12691 -0.54059 0.12917 -0.54059 0.13125 -0.54129 C 0.13455 -0.54244 0.13473 -0.55332 0.13507 -0.55817 C 0.13473 -0.56188 0.13473 -0.56396 0.13247 -0.5672 C 0.13125 -0.56881 0.12796 -0.57275 0.12796 -0.57252 C 0.12414 -0.57113 0.12327 -0.57252 0.12587 -0.56257 C 0.12622 -0.56072 0.12778 -0.56118 0.12848 -0.56002 " pathEditMode="relative" rAng="0" ptsTypes="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A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" y="-20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8.48716E-6 C 0.2467 0.00185 0.49341 0.00277 0.74028 0.00555 C 0.74184 0.00555 0.73681 0.00717 0.73525 0.00809 C 0.73229 0.00971 0.72917 0.01156 0.72622 0.01341 C 0.70816 0.02475 0.72778 0.01572 0.69393 0.02706 C 0.66997 0.03516 0.64705 0.04024 0.62222 0.04186 C 0.55538 0.06037 0.46806 0.05019 0.41007 0.05112 C 0.37205 0.0532 0.34011 0.05574 0.304 0.05921 C 0.29393 0.06199 0.28386 0.06315 0.27361 0.06476 C 0.24983 0.07494 0.22257 0.07309 0.19792 0.07957 C 0.1757 0.08535 0.15486 0.09831 0.13334 0.1064 C 0.1158 0.11288 0.09948 0.1256 0.08368 0.1374 C 0.07639 0.14318 0.08247 0.13578 0.07361 0.14665 C 0.07153 0.1492 0.06771 0.15475 0.06771 0.15475 C 0.06667 0.15868 0.06372 0.16146 0.06354 0.16562 C 0.06302 0.17279 0.06337 0.18066 0.06563 0.18713 C 0.06684 0.19037 0.07014 0.19107 0.07275 0.19245 C 0.08108 0.19662 0.09236 0.19708 0.10104 0.19801 C 0.26163 0.23479 0.42691 0.20379 0.58993 0.20471 C 0.6066 0.2061 0.62275 0.20888 0.63941 0.21003 C 0.64809 0.21443 0.65677 0.21559 0.66563 0.21952 C 0.67222 0.22253 0.67743 0.22808 0.68472 0.23016 C 0.68802 0.23363 0.69167 0.23479 0.69497 0.23826 C 0.70313 0.24751 0.71111 0.25861 0.72014 0.26648 C 0.72622 0.27712 0.73108 0.29146 0.7342 0.30418 C 0.73368 0.30904 0.7342 0.31459 0.73229 0.31899 C 0.72552 0.33495 0.69375 0.33703 0.68282 0.33795 C 0.46823 0.38167 0.16702 0.34582 0.02014 0.34605 C 0.01198 0.3486 0.004 0.35021 -0.00416 0.35137 C -0.01041 0.35484 -0.01562 0.35623 -0.02222 0.35808 C -0.02621 0.36178 -0.03107 0.36409 -0.03437 0.36872 C -0.03958 0.37589 -0.04982 0.39324 -0.0526 0.40249 C -0.05451 0.41776 -0.05521 0.41961 -0.0526 0.44159 C -0.05191 0.44783 -0.03906 0.4557 -0.03646 0.45755 C -0.02656 0.46449 -0.02968 0.46564 -0.0184 0.46981 C -0.00521 0.47443 0.00972 0.47397 0.02327 0.47652 C 0.06736 0.47605 0.11129 0.47698 0.15556 0.47513 C 0.18021 0.4742 0.19549 0.46518 0.22014 0.46032 C 0.29618 0.44529 0.3724 0.43187 0.44827 0.41869 C 0.5007 0.40966 0.55417 0.39301 0.60695 0.38908 C 0.67448 0.37682 0.7507 0.38676 0.81407 0.38769 C 0.82188 0.39023 0.82934 0.3937 0.83733 0.39578 C 0.84445 0.40041 0.83854 0.39578 0.84636 0.40527 C 0.85035 0.41013 0.85504 0.41313 0.85851 0.41869 C 0.86441 0.42817 0.86754 0.43881 0.8717 0.44968 C 0.87327 0.46796 0.87448 0.47096 0.86771 0.4941 C 0.86702 0.49595 0.85313 0.51214 0.85243 0.51283 C 0.82413 0.5392 0.83542 0.52787 0.81302 0.54383 C 0.80347 0.55077 0.79479 0.5584 0.78472 0.56395 C 0.76111 0.57691 0.77344 0.56835 0.75139 0.57598 C 0.71736 0.58778 0.68472 0.59657 0.64948 0.59888 C 0.63316 0.6012 0.61736 0.60536 0.60104 0.60698 C 0.47761 0.64908 0.34653 0.61947 0.22014 0.60559 C 0.19532 0.60027 0.17136 0.59472 0.14618 0.59218 C 0.13455 0.58662 0.15782 0.59727 0.13733 0.58963 C 0.13455 0.58848 0.13195 0.58686 0.129 0.58547 C 0.12691 0.58431 0.12466 0.58246 0.12222 0.58154 C 0.11875 0.58015 0.11528 0.58015 0.11216 0.57876 C 0.10625 0.57645 0.1007 0.57344 0.09497 0.57066 C 0.09063 0.56858 0.08768 0.56303 0.08368 0.56002 C 0.08229 0.55887 0.08038 0.5584 0.07865 0.55725 C 0.07778 0.55655 0.07674 0.5554 0.07552 0.55447 C 0.07222 0.54799 0.06771 0.54753 0.06354 0.54244 C 0.05695 0.53411 0.04861 0.52463 0.04341 0.51422 C 0.04514 0.50335 0.04584 0.49225 0.04844 0.48184 C 0.05573 0.45176 0.12396 0.44436 0.13941 0.44159 C 0.22882 0.42493 0.16285 0.43395 0.25556 0.42678 C 0.43941 0.41244 0.62275 0.3826 0.80677 0.3782 C 0.82657 0.37473 0.84601 0.36895 0.86563 0.36618 C 0.87327 0.36178 0.87483 0.36363 0.87778 0.35392 C 0.86511 0.33749 0.84618 0.33194 0.82917 0.32708 C 0.7724 0.31089 0.77431 0.31367 0.71511 0.30696 C 0.64115 0.2903 0.56875 0.28036 0.49375 0.27318 C 0.34879 0.27735 0.26962 0.27642 0.14948 0.29354 C 0.10209 0.29146 0.09688 0.29562 0.06459 0.28128 C 0.06806 0.2681 0.09879 0.27041 0.10608 0.26925 C 0.15243 0.26116 0.19861 0.25676 0.24549 0.25445 C 0.31216 0.24635 0.37882 0.24173 0.44549 0.23293 C 0.4908 0.22692 0.56077 0.22553 0.60504 0.19662 C 0.60886 0.1913 0.61354 0.18736 0.6 0.18181 C 0.57761 0.17279 0.55417 0.16817 0.53108 0.16146 C 0.4875 0.1485 0.44236 0.14434 0.39792 0.13601 C 0.27049 0.11242 0.14323 0.0953 0.01511 0.08073 C -0.03003 0.08165 -0.07517 0.08211 -0.12048 0.0835 C -0.12135 0.0835 -0.1243 0.08512 -0.12326 0.08489 C -0.06198 0.06962 0.00591 0.06153 0.06563 0.04996 C 0.20243 0.02313 0.33837 -0.00579 0.4757 -0.02684 C 0.52795 -0.03493 0.58004 -0.04511 0.63229 -0.05367 C 0.65018 -0.05668 0.66806 -0.05922 0.68577 -0.06316 C 0.6974 -0.0657 0.70868 -0.0694 0.72014 -0.07264 C 0.72292 -0.07333 0.73108 -0.07542 0.7283 -0.07542 C 0.69722 -0.07588 0.66632 -0.07449 0.63525 -0.07403 C 0.52361 -0.06894 0.4125 -0.06778 0.30104 -0.06316 C 0.16007 -0.04396 0.24219 -0.05668 0.05556 -0.02152 C 0.02327 -0.0155 -0.02274 -0.00903 -0.04757 0.02428 C -0.0592 0.05644 0.00278 0.05551 0.00903 0.05667 C 0.09427 0.0717 0.18073 0.07309 0.26667 0.07957 C 0.30157 0.08605 0.43542 0.11195 0.47344 0.11589 C 0.55521 0.12445 0.63837 0.12445 0.72014 0.12792 C 0.63351 0.14295 0.54653 0.16678 0.45955 0.17904 C 0.30382 0.20101 0.13837 0.19222 -0.01614 0.19384 C -0.05087 0.19962 -0.12882 0.20263 -0.16059 0.23016 C -0.146 0.26486 -0.03038 0.26879 -0.01927 0.26925 C 0.15018 0.27619 0.32014 0.27827 0.48993 0.28267 C 0.73854 0.30557 0.59705 0.28776 0.36771 0.29886 C 0.29861 0.3021 0.22934 0.32222 0.16146 0.33911 C 0.13872 0.3523 0.12743 0.35577 0.1099 0.37288 C 0.07986 0.40249 0.06788 0.4365 0.02917 0.45084 C 0.06702 0.46171 0.10521 0.46449 0.14341 0.47652 C 0.16597 0.48369 0.1875 0.49525 0.21007 0.50196 C 0.28924 0.52579 0.37066 0.53435 0.45122 0.54776 C 0.52188 0.55956 0.5915 0.5813 0.6625 0.58547 C 0.66597 0.58639 0.66927 0.58709 0.67275 0.58824 C 0.67379 0.58848 0.67622 0.58848 0.6757 0.58963 C 0.67361 0.59356 0.65052 0.59472 0.64844 0.59495 C 0.55052 0.61646 0.44757 0.59865 0.34844 0.59356 C 0.18663 0.56742 0.32657 0.58917 0.16459 0.56673 C 0.13646 0.5628 0.10868 0.5591 0.08073 0.55447 C 0.05434 0.55008 0.02795 0.54522 0.00191 0.53967 C -0.00225 0.53874 -0.01406 0.53643 -0.01024 0.53712 C 0.05747 0.54799 0.12709 0.57066 0.19497 0.57344 C 0.3632 0.58015 0.53247 0.57737 0.70104 0.58292 C 0.44462 0.58431 0.36563 0.57506 0.18386 0.59773 C 0.175 0.60259 0.16597 0.60374 0.15643 0.60559 C 0.16059 0.59426 0.2566 0.56257 0.28681 0.55054 C 0.40278 0.50404 0.55729 0.47906 0.68073 0.44968 C 0.7342 0.43696 0.80052 0.4365 0.85052 0.40388 C 0.76875 0.32824 0.62761 0.34327 0.53229 0.32431 C 0.40157 0.29817 0.27552 0.26254 0.14445 0.24358 C 0.11025 0.24404 0.07639 0.24728 0.04236 0.24496 C 0.03438 0.2445 0.05799 0.2408 0.06563 0.23826 C 0.08091 0.23317 0.09566 0.22576 0.11111 0.22206 C 0.15035 0.21258 0.18976 0.20333 0.22917 0.19384 C 0.35191 0.16446 0.47639 0.14596 0.59896 0.1145 C 0.62361 0.10825 0.64844 0.10363 0.67275 0.09553 C 0.6967 0.08743 0.74341 0.06592 0.74341 0.06592 C 0.77049 0.04163 0.73559 0.03192 0.71806 0.02567 C 0.69636 0.01804 0.65295 0.00647 0.63021 0.00277 C 0.54063 -0.0118 0.4467 -0.00856 0.35747 -0.01065 C 0.28247 -0.01018 0.20729 -0.01041 0.13229 -0.00926 C 0.11962 -0.00903 0.12049 -0.00903 0.11302 -0.00394 C 0.18837 0.0909 0.54514 0.05991 0.73125 -0.01735 C 0.73768 -0.02591 0.73091 -0.03008 0.72413 -0.03355 C 0.70538 -0.04349 0.69514 -0.04835 0.67466 -0.04974 C 0.60955 -0.06223 0.54757 -0.07102 0.48177 -0.07542 C 0.40191 -0.07495 0.32205 -0.07704 0.24236 -0.07403 C 0.2217 -0.07333 0.18386 -0.06478 0.16354 -0.05367 C 0.12275 -0.03146 0.15747 -0.04997 0.14011 -0.03632 C 0.13698 -0.03378 0.13368 -0.0317 0.13004 -0.02961 C 0.12882 -0.02892 0.12483 -0.02823 0.12622 -0.02823 C 0.19722 -0.02869 0.26841 -0.03008 0.33941 -0.031 C 0.3717 -0.0354 0.40417 -0.03702 0.43611 -0.04303 C 0.46302 -0.04812 0.48941 -0.05691 0.51597 -0.06177 C 0.53351 -0.06501 0.55139 -0.0657 0.56858 -0.07125 C 0.57709 -0.07403 0.58542 -0.07657 0.59393 -0.07935 C 0.5967 -0.08027 0.59913 -0.08212 0.60191 -0.08328 C 0.60417 -0.08421 0.61146 -0.08606 0.60903 -0.08606 C 0.54306 -0.08513 0.47709 -0.08351 0.41094 -0.08212 C 0.34254 -0.06639 0.27587 -0.07333 0.20504 -0.07264 C 0.16216 -0.05598 0.09966 -0.06408 0.0625 -0.06316 C 0.04445 -0.05807 0.02535 -0.06454 0.00695 -0.06454 " pathEditMode="relative" ptsTypes="ffffffffffffffffffffffffffffffffffffffffffffffffffffffffffffffffffffffffffffffffffffffffffffffffffffffffff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lūsma">
  <a:themeElements>
    <a:clrScheme name="Pielāgots 3">
      <a:dk1>
        <a:srgbClr val="2C0000"/>
      </a:dk1>
      <a:lt1>
        <a:srgbClr val="F1F1F1"/>
      </a:lt1>
      <a:dk2>
        <a:srgbClr val="F1F1F1"/>
      </a:dk2>
      <a:lt2>
        <a:srgbClr val="F1F1F1"/>
      </a:lt2>
      <a:accent1>
        <a:srgbClr val="C00000"/>
      </a:accent1>
      <a:accent2>
        <a:srgbClr val="C00000"/>
      </a:accent2>
      <a:accent3>
        <a:srgbClr val="C00000"/>
      </a:accent3>
      <a:accent4>
        <a:srgbClr val="C00000"/>
      </a:accent4>
      <a:accent5>
        <a:srgbClr val="C00000"/>
      </a:accent5>
      <a:accent6>
        <a:srgbClr val="FF0000"/>
      </a:accent6>
      <a:hlink>
        <a:srgbClr val="17BBFD"/>
      </a:hlink>
      <a:folHlink>
        <a:srgbClr val="FF0000"/>
      </a:folHlink>
    </a:clrScheme>
    <a:fontScheme name="Plūsma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lū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129</TotalTime>
  <Words>201</Words>
  <Application>Microsoft Office PowerPoint</Application>
  <PresentationFormat>On-screen Show (4:3)</PresentationFormat>
  <Paragraphs>18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Plūsma</vt:lpstr>
      <vt:lpstr>Pollution in Latvia</vt:lpstr>
      <vt:lpstr>Slide 2</vt:lpstr>
      <vt:lpstr>Food industry </vt:lpstr>
      <vt:lpstr>Slide 4</vt:lpstr>
      <vt:lpstr>Slide 5</vt:lpstr>
      <vt:lpstr>Jelgava sugar mill</vt:lpstr>
      <vt:lpstr>Steel production</vt:lpstr>
      <vt:lpstr>Slide 8</vt:lpstr>
      <vt:lpstr>Chemical industry 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Pollution in Latvia</dc:title>
  <dc:creator>lietotajs</dc:creator>
  <cp:lastModifiedBy>306-01</cp:lastModifiedBy>
  <cp:revision>24</cp:revision>
  <dcterms:created xsi:type="dcterms:W3CDTF">2010-10-06T09:18:51Z</dcterms:created>
  <dcterms:modified xsi:type="dcterms:W3CDTF">2010-10-07T05:06:55Z</dcterms:modified>
</cp:coreProperties>
</file>